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6"/>
  </p:notesMasterIdLst>
  <p:handoutMasterIdLst>
    <p:handoutMasterId r:id="rId37"/>
  </p:handoutMasterIdLst>
  <p:sldIdLst>
    <p:sldId id="256" r:id="rId2"/>
    <p:sldId id="258" r:id="rId3"/>
    <p:sldId id="260" r:id="rId4"/>
    <p:sldId id="259" r:id="rId5"/>
    <p:sldId id="261" r:id="rId6"/>
    <p:sldId id="263" r:id="rId7"/>
    <p:sldId id="265" r:id="rId8"/>
    <p:sldId id="267" r:id="rId9"/>
    <p:sldId id="268"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271" r:id="rId35"/>
  </p:sldIdLst>
  <p:sldSz cx="12192000" cy="6858000"/>
  <p:notesSz cx="6858000" cy="9144000"/>
  <p:embeddedFontLst>
    <p:embeddedFont>
      <p:font typeface="Abril Fatface" panose="02000503000000020003" pitchFamily="2" charset="0"/>
      <p:regular r:id="rId38"/>
    </p:embeddedFont>
    <p:embeddedFont>
      <p:font typeface="Andika" panose="020B0604020202020204" charset="0"/>
      <p:regular r:id="rId39"/>
    </p:embeddedFont>
    <p:embeddedFont>
      <p:font typeface="Barlow Condensed" panose="00000506000000000000" pitchFamily="2" charset="0"/>
      <p:regular r:id="rId40"/>
      <p:bold r:id="rId41"/>
      <p:italic r:id="rId42"/>
      <p:boldItalic r:id="rId43"/>
    </p:embeddedFont>
    <p:embeddedFont>
      <p:font typeface="Griffy"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3792" autoAdjust="0"/>
  </p:normalViewPr>
  <p:slideViewPr>
    <p:cSldViewPr snapToGrid="0">
      <p:cViewPr varScale="1">
        <p:scale>
          <a:sx n="104" d="100"/>
          <a:sy n="104" d="100"/>
        </p:scale>
        <p:origin x="8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la Stewart" userId="005cbb64-4d57-4d5e-9e22-5dfb16a7018e" providerId="ADAL" clId="{FC2FD624-480B-4616-9FE6-418CE8A085E7}"/>
    <pc:docChg chg="modSld">
      <pc:chgData name="Sharla Stewart" userId="005cbb64-4d57-4d5e-9e22-5dfb16a7018e" providerId="ADAL" clId="{FC2FD624-480B-4616-9FE6-418CE8A085E7}" dt="2024-03-01T11:36:52.179" v="2" actId="20577"/>
      <pc:docMkLst>
        <pc:docMk/>
      </pc:docMkLst>
      <pc:sldChg chg="modSp mod">
        <pc:chgData name="Sharla Stewart" userId="005cbb64-4d57-4d5e-9e22-5dfb16a7018e" providerId="ADAL" clId="{FC2FD624-480B-4616-9FE6-418CE8A085E7}" dt="2024-03-01T11:36:52.179" v="2" actId="20577"/>
        <pc:sldMkLst>
          <pc:docMk/>
          <pc:sldMk cId="0" sldId="256"/>
        </pc:sldMkLst>
        <pc:spChg chg="mod">
          <ac:chgData name="Sharla Stewart" userId="005cbb64-4d57-4d5e-9e22-5dfb16a7018e" providerId="ADAL" clId="{FC2FD624-480B-4616-9FE6-418CE8A085E7}" dt="2024-03-01T11:36:52.179" v="2" actId="20577"/>
          <ac:spMkLst>
            <pc:docMk/>
            <pc:sldMk cId="0" sldId="256"/>
            <ac:spMk id="173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C37D65-F813-4535-B428-A454D683E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A7A9C2-2B65-42FA-A0AF-4DD52CCCC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991CA4-A269-4FA6-AC2C-436FEE8A089A}" type="datetimeFigureOut">
              <a:rPr lang="en-US" smtClean="0"/>
              <a:t>3/1/2024</a:t>
            </a:fld>
            <a:endParaRPr lang="en-US"/>
          </a:p>
        </p:txBody>
      </p:sp>
      <p:sp>
        <p:nvSpPr>
          <p:cNvPr id="4" name="Footer Placeholder 3">
            <a:extLst>
              <a:ext uri="{FF2B5EF4-FFF2-40B4-BE49-F238E27FC236}">
                <a16:creationId xmlns:a16="http://schemas.microsoft.com/office/drawing/2014/main" id="{3EF32D69-ED36-42D3-9DC9-3DFCA477EE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3500A-05BB-4D3D-831F-FBD4482B4F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076AC-CCC9-4153-B68C-D613BD708C67}" type="slidenum">
              <a:rPr lang="en-US" smtClean="0"/>
              <a:t>‹#›</a:t>
            </a:fld>
            <a:endParaRPr lang="en-US"/>
          </a:p>
        </p:txBody>
      </p:sp>
    </p:spTree>
    <p:extLst>
      <p:ext uri="{BB962C8B-B14F-4D97-AF65-F5344CB8AC3E}">
        <p14:creationId xmlns:p14="http://schemas.microsoft.com/office/powerpoint/2010/main" val="35785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5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33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54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33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34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20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73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045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83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19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44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38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73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28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84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53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46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618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02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478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365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333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277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bg>
      <p:bgPr>
        <a:solidFill>
          <a:srgbClr val="B2E6E4"/>
        </a:solidFill>
        <a:effectLst/>
      </p:bgPr>
    </p:bg>
    <p:spTree>
      <p:nvGrpSpPr>
        <p:cNvPr id="1" name="Shape 9"/>
        <p:cNvGrpSpPr/>
        <p:nvPr/>
      </p:nvGrpSpPr>
      <p:grpSpPr>
        <a:xfrm>
          <a:off x="0" y="0"/>
          <a:ext cx="0" cy="0"/>
          <a:chOff x="0" y="0"/>
          <a:chExt cx="0" cy="0"/>
        </a:xfrm>
      </p:grpSpPr>
      <p:sp>
        <p:nvSpPr>
          <p:cNvPr id="10" name="Google Shape;10;p2"/>
          <p:cNvSpPr/>
          <p:nvPr/>
        </p:nvSpPr>
        <p:spPr>
          <a:xfrm>
            <a:off x="0" y="750646"/>
            <a:ext cx="12192000" cy="512619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0" y="15899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 name="Google Shape;12;p2"/>
          <p:cNvGrpSpPr/>
          <p:nvPr/>
        </p:nvGrpSpPr>
        <p:grpSpPr>
          <a:xfrm>
            <a:off x="2046790" y="3313811"/>
            <a:ext cx="1139189" cy="1517680"/>
            <a:chOff x="4955857" y="3380421"/>
            <a:chExt cx="1139189" cy="1517680"/>
          </a:xfrm>
        </p:grpSpPr>
        <p:sp>
          <p:nvSpPr>
            <p:cNvPr id="13" name="Google Shape;13;p2"/>
            <p:cNvSpPr/>
            <p:nvPr/>
          </p:nvSpPr>
          <p:spPr>
            <a:xfrm>
              <a:off x="5476874" y="3380421"/>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5309234" y="3380421"/>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524193" y="3380421"/>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247321" y="3542346"/>
              <a:ext cx="280003" cy="505073"/>
            </a:xfrm>
            <a:custGeom>
              <a:avLst/>
              <a:gdLst/>
              <a:ahLst/>
              <a:cxnLst/>
              <a:rect l="l" t="t" r="r" b="b"/>
              <a:pathLst>
                <a:path w="280003" h="505073" extrusionOk="0">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5523809" y="3542346"/>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174932" y="3711892"/>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523265" y="37118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5174932" y="4030979"/>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5523265" y="4030979"/>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4998719" y="4211002"/>
              <a:ext cx="530137" cy="505009"/>
            </a:xfrm>
            <a:custGeom>
              <a:avLst/>
              <a:gdLst/>
              <a:ahLst/>
              <a:cxnLst/>
              <a:rect l="l" t="t" r="r" b="b"/>
              <a:pathLst>
                <a:path w="530137" h="505009" extrusionOk="0">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5522257" y="4211002"/>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4955857" y="4351971"/>
              <a:ext cx="573268" cy="546130"/>
            </a:xfrm>
            <a:custGeom>
              <a:avLst/>
              <a:gdLst/>
              <a:ahLst/>
              <a:cxnLst/>
              <a:rect l="l" t="t" r="r" b="b"/>
              <a:pathLst>
                <a:path w="573268" h="546130" extrusionOk="0">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5522009" y="4351971"/>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 name="Google Shape;26;p2"/>
          <p:cNvGrpSpPr/>
          <p:nvPr/>
        </p:nvGrpSpPr>
        <p:grpSpPr>
          <a:xfrm>
            <a:off x="2437315" y="3566224"/>
            <a:ext cx="1139189" cy="1517680"/>
            <a:chOff x="5346382" y="3632834"/>
            <a:chExt cx="1139189" cy="1517680"/>
          </a:xfrm>
        </p:grpSpPr>
        <p:sp>
          <p:nvSpPr>
            <p:cNvPr id="27" name="Google Shape;27;p2"/>
            <p:cNvSpPr/>
            <p:nvPr/>
          </p:nvSpPr>
          <p:spPr>
            <a:xfrm>
              <a:off x="5867399" y="3632834"/>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5699759" y="3632834"/>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914718" y="3632834"/>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5637846" y="3794759"/>
              <a:ext cx="279982" cy="505073"/>
            </a:xfrm>
            <a:custGeom>
              <a:avLst/>
              <a:gdLst/>
              <a:ahLst/>
              <a:cxnLst/>
              <a:rect l="l" t="t" r="r" b="b"/>
              <a:pathLst>
                <a:path w="279982" h="505073" extrusionOk="0">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5914334" y="3794759"/>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565456" y="3965256"/>
              <a:ext cx="352727" cy="505009"/>
            </a:xfrm>
            <a:custGeom>
              <a:avLst/>
              <a:gdLst/>
              <a:ahLst/>
              <a:cxnLst/>
              <a:rect l="l" t="t" r="r" b="b"/>
              <a:pathLst>
                <a:path w="352727" h="505009" extrusionOk="0">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5913790" y="3965256"/>
              <a:ext cx="352706" cy="505009"/>
            </a:xfrm>
            <a:custGeom>
              <a:avLst/>
              <a:gdLst/>
              <a:ahLst/>
              <a:cxnLst/>
              <a:rect l="l" t="t" r="r" b="b"/>
              <a:pathLst>
                <a:path w="352706" h="505009" extrusionOk="0">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5565456" y="4283392"/>
              <a:ext cx="352727" cy="505073"/>
            </a:xfrm>
            <a:custGeom>
              <a:avLst/>
              <a:gdLst/>
              <a:ahLst/>
              <a:cxnLst/>
              <a:rect l="l" t="t" r="r" b="b"/>
              <a:pathLst>
                <a:path w="352727" h="505073" extrusionOk="0">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5913790" y="42833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5389244" y="4463414"/>
              <a:ext cx="530137" cy="505009"/>
            </a:xfrm>
            <a:custGeom>
              <a:avLst/>
              <a:gdLst/>
              <a:ahLst/>
              <a:cxnLst/>
              <a:rect l="l" t="t" r="r" b="b"/>
              <a:pathLst>
                <a:path w="530137" h="505009" extrusionOk="0">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5912782" y="4463414"/>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5346382" y="4604384"/>
              <a:ext cx="573247" cy="546130"/>
            </a:xfrm>
            <a:custGeom>
              <a:avLst/>
              <a:gdLst/>
              <a:ahLst/>
              <a:cxnLst/>
              <a:rect l="l" t="t" r="r" b="b"/>
              <a:pathLst>
                <a:path w="573247" h="546130" extrusionOk="0">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5912534" y="4604384"/>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40;p2"/>
          <p:cNvGrpSpPr/>
          <p:nvPr/>
        </p:nvGrpSpPr>
        <p:grpSpPr>
          <a:xfrm>
            <a:off x="3635560" y="3437636"/>
            <a:ext cx="996314" cy="1327585"/>
            <a:chOff x="6544627" y="3504246"/>
            <a:chExt cx="996314" cy="1327585"/>
          </a:xfrm>
        </p:grpSpPr>
        <p:sp>
          <p:nvSpPr>
            <p:cNvPr id="41" name="Google Shape;41;p2"/>
            <p:cNvSpPr/>
            <p:nvPr/>
          </p:nvSpPr>
          <p:spPr>
            <a:xfrm>
              <a:off x="6999921" y="3504246"/>
              <a:ext cx="85725" cy="1238250"/>
            </a:xfrm>
            <a:custGeom>
              <a:avLst/>
              <a:gdLst/>
              <a:ahLst/>
              <a:cxnLst/>
              <a:rect l="l" t="t" r="r" b="b"/>
              <a:pathLst>
                <a:path w="85725" h="1238250" extrusionOk="0">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6854189" y="3504246"/>
              <a:ext cx="189743" cy="342549"/>
            </a:xfrm>
            <a:custGeom>
              <a:avLst/>
              <a:gdLst/>
              <a:ahLst/>
              <a:cxnLst/>
              <a:rect l="l" t="t" r="r" b="b"/>
              <a:pathLst>
                <a:path w="189743" h="342549" extrusionOk="0">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7041635" y="3504246"/>
              <a:ext cx="189743" cy="342549"/>
            </a:xfrm>
            <a:custGeom>
              <a:avLst/>
              <a:gdLst/>
              <a:ahLst/>
              <a:cxnLst/>
              <a:rect l="l" t="t" r="r" b="b"/>
              <a:pathLst>
                <a:path w="189743" h="342549" extrusionOk="0">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6798944" y="3646169"/>
              <a:ext cx="245396" cy="441837"/>
            </a:xfrm>
            <a:custGeom>
              <a:avLst/>
              <a:gdLst/>
              <a:ahLst/>
              <a:cxnLst/>
              <a:rect l="l" t="t" r="r" b="b"/>
              <a:pathLst>
                <a:path w="245396" h="441837" extrusionOk="0">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7041207" y="3646169"/>
              <a:ext cx="245417" cy="441837"/>
            </a:xfrm>
            <a:custGeom>
              <a:avLst/>
              <a:gdLst/>
              <a:ahLst/>
              <a:cxnLst/>
              <a:rect l="l" t="t" r="r" b="b"/>
              <a:pathLst>
                <a:path w="245417" h="441837" extrusionOk="0">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736079" y="3794759"/>
              <a:ext cx="308664" cy="441837"/>
            </a:xfrm>
            <a:custGeom>
              <a:avLst/>
              <a:gdLst/>
              <a:ahLst/>
              <a:cxnLst/>
              <a:rect l="l" t="t" r="r" b="b"/>
              <a:pathLst>
                <a:path w="308664" h="441837" extrusionOk="0">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7040824" y="3794759"/>
              <a:ext cx="308665" cy="441837"/>
            </a:xfrm>
            <a:custGeom>
              <a:avLst/>
              <a:gdLst/>
              <a:ahLst/>
              <a:cxnLst/>
              <a:rect l="l" t="t" r="r" b="b"/>
              <a:pathLst>
                <a:path w="308665" h="441837" extrusionOk="0">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6736079" y="4073842"/>
              <a:ext cx="308664" cy="441510"/>
            </a:xfrm>
            <a:custGeom>
              <a:avLst/>
              <a:gdLst/>
              <a:ahLst/>
              <a:cxnLst/>
              <a:rect l="l" t="t" r="r" b="b"/>
              <a:pathLst>
                <a:path w="308664" h="441510" extrusionOk="0">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7040824" y="4073842"/>
              <a:ext cx="308665" cy="441510"/>
            </a:xfrm>
            <a:custGeom>
              <a:avLst/>
              <a:gdLst/>
              <a:ahLst/>
              <a:cxnLst/>
              <a:rect l="l" t="t" r="r" b="b"/>
              <a:pathLst>
                <a:path w="308665" h="441510" extrusionOk="0">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6581774" y="4231004"/>
              <a:ext cx="463823" cy="441837"/>
            </a:xfrm>
            <a:custGeom>
              <a:avLst/>
              <a:gdLst/>
              <a:ahLst/>
              <a:cxnLst/>
              <a:rect l="l" t="t" r="r" b="b"/>
              <a:pathLst>
                <a:path w="463823" h="441837" extrusionOk="0">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7039950" y="4231004"/>
              <a:ext cx="463844" cy="441837"/>
            </a:xfrm>
            <a:custGeom>
              <a:avLst/>
              <a:gdLst/>
              <a:ahLst/>
              <a:cxnLst/>
              <a:rect l="l" t="t" r="r" b="b"/>
              <a:pathLst>
                <a:path w="463844" h="441837" extrusionOk="0">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544627" y="4353877"/>
              <a:ext cx="501243" cy="477954"/>
            </a:xfrm>
            <a:custGeom>
              <a:avLst/>
              <a:gdLst/>
              <a:ahLst/>
              <a:cxnLst/>
              <a:rect l="l" t="t" r="r" b="b"/>
              <a:pathLst>
                <a:path w="501243" h="477954" extrusionOk="0">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7039678" y="4353877"/>
              <a:ext cx="501263" cy="477954"/>
            </a:xfrm>
            <a:custGeom>
              <a:avLst/>
              <a:gdLst/>
              <a:ahLst/>
              <a:cxnLst/>
              <a:rect l="l" t="t" r="r" b="b"/>
              <a:pathLst>
                <a:path w="501263" h="477954" extrusionOk="0">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2"/>
          <p:cNvGrpSpPr/>
          <p:nvPr/>
        </p:nvGrpSpPr>
        <p:grpSpPr>
          <a:xfrm>
            <a:off x="3967982" y="3186177"/>
            <a:ext cx="1139188" cy="1517680"/>
            <a:chOff x="6877049" y="3252787"/>
            <a:chExt cx="1139188" cy="1517680"/>
          </a:xfrm>
        </p:grpSpPr>
        <p:sp>
          <p:nvSpPr>
            <p:cNvPr id="55" name="Google Shape;55;p2"/>
            <p:cNvSpPr/>
            <p:nvPr/>
          </p:nvSpPr>
          <p:spPr>
            <a:xfrm>
              <a:off x="7397114" y="3252787"/>
              <a:ext cx="98107" cy="1416367"/>
            </a:xfrm>
            <a:custGeom>
              <a:avLst/>
              <a:gdLst/>
              <a:ahLst/>
              <a:cxnLst/>
              <a:rect l="l" t="t" r="r" b="b"/>
              <a:pathLst>
                <a:path w="98107" h="1416367" extrusionOk="0">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7230427" y="3252787"/>
              <a:ext cx="217475" cy="391392"/>
            </a:xfrm>
            <a:custGeom>
              <a:avLst/>
              <a:gdLst/>
              <a:ahLst/>
              <a:cxnLst/>
              <a:rect l="l" t="t" r="r" b="b"/>
              <a:pathLst>
                <a:path w="217475" h="391392" extrusionOk="0">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7445175" y="3252787"/>
              <a:ext cx="217686" cy="391392"/>
            </a:xfrm>
            <a:custGeom>
              <a:avLst/>
              <a:gdLst/>
              <a:ahLst/>
              <a:cxnLst/>
              <a:rect l="l" t="t" r="r" b="b"/>
              <a:pathLst>
                <a:path w="217686" h="391392" extrusionOk="0">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7168514" y="3414712"/>
              <a:ext cx="279771" cy="505073"/>
            </a:xfrm>
            <a:custGeom>
              <a:avLst/>
              <a:gdLst/>
              <a:ahLst/>
              <a:cxnLst/>
              <a:rect l="l" t="t" r="r" b="b"/>
              <a:pathLst>
                <a:path w="279771" h="505073" extrusionOk="0">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7444792" y="3414712"/>
              <a:ext cx="279982" cy="505073"/>
            </a:xfrm>
            <a:custGeom>
              <a:avLst/>
              <a:gdLst/>
              <a:ahLst/>
              <a:cxnLst/>
              <a:rect l="l" t="t" r="r" b="b"/>
              <a:pathLst>
                <a:path w="279982" h="505073" extrusionOk="0">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7096124" y="3585209"/>
              <a:ext cx="352706" cy="505009"/>
            </a:xfrm>
            <a:custGeom>
              <a:avLst/>
              <a:gdLst/>
              <a:ahLst/>
              <a:cxnLst/>
              <a:rect l="l" t="t" r="r" b="b"/>
              <a:pathLst>
                <a:path w="352706" h="505009" extrusionOk="0">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7444437" y="3585209"/>
              <a:ext cx="352727" cy="505009"/>
            </a:xfrm>
            <a:custGeom>
              <a:avLst/>
              <a:gdLst/>
              <a:ahLst/>
              <a:cxnLst/>
              <a:rect l="l" t="t" r="r" b="b"/>
              <a:pathLst>
                <a:path w="352727" h="505009" extrusionOk="0">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7096124" y="3903344"/>
              <a:ext cx="352706" cy="505073"/>
            </a:xfrm>
            <a:custGeom>
              <a:avLst/>
              <a:gdLst/>
              <a:ahLst/>
              <a:cxnLst/>
              <a:rect l="l" t="t" r="r" b="b"/>
              <a:pathLst>
                <a:path w="352706" h="505073" extrusionOk="0">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7444437" y="3903344"/>
              <a:ext cx="352727" cy="505073"/>
            </a:xfrm>
            <a:custGeom>
              <a:avLst/>
              <a:gdLst/>
              <a:ahLst/>
              <a:cxnLst/>
              <a:rect l="l" t="t" r="r" b="b"/>
              <a:pathLst>
                <a:path w="352727" h="505073" extrusionOk="0">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919912" y="4083367"/>
              <a:ext cx="529927" cy="505009"/>
            </a:xfrm>
            <a:custGeom>
              <a:avLst/>
              <a:gdLst/>
              <a:ahLst/>
              <a:cxnLst/>
              <a:rect l="l" t="t" r="r" b="b"/>
              <a:pathLst>
                <a:path w="529927" h="505009" extrusionOk="0">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7443239" y="4083367"/>
              <a:ext cx="530137" cy="505009"/>
            </a:xfrm>
            <a:custGeom>
              <a:avLst/>
              <a:gdLst/>
              <a:ahLst/>
              <a:cxnLst/>
              <a:rect l="l" t="t" r="r" b="b"/>
              <a:pathLst>
                <a:path w="530137" h="505009" extrusionOk="0">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6877049" y="4224337"/>
              <a:ext cx="573037" cy="546130"/>
            </a:xfrm>
            <a:custGeom>
              <a:avLst/>
              <a:gdLst/>
              <a:ahLst/>
              <a:cxnLst/>
              <a:rect l="l" t="t" r="r" b="b"/>
              <a:pathLst>
                <a:path w="573037" h="546130" extrusionOk="0">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7442991" y="4224337"/>
              <a:ext cx="573247" cy="546130"/>
            </a:xfrm>
            <a:custGeom>
              <a:avLst/>
              <a:gdLst/>
              <a:ahLst/>
              <a:cxnLst/>
              <a:rect l="l" t="t" r="r" b="b"/>
              <a:pathLst>
                <a:path w="573247" h="546130" extrusionOk="0">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 name="Google Shape;68;p2"/>
          <p:cNvGrpSpPr/>
          <p:nvPr/>
        </p:nvGrpSpPr>
        <p:grpSpPr>
          <a:xfrm>
            <a:off x="4408037" y="2835657"/>
            <a:ext cx="1402080" cy="1868252"/>
            <a:chOff x="7317104" y="2902267"/>
            <a:chExt cx="1402080" cy="1868252"/>
          </a:xfrm>
        </p:grpSpPr>
        <p:sp>
          <p:nvSpPr>
            <p:cNvPr id="69" name="Google Shape;69;p2"/>
            <p:cNvSpPr/>
            <p:nvPr/>
          </p:nvSpPr>
          <p:spPr>
            <a:xfrm>
              <a:off x="7957184" y="2902267"/>
              <a:ext cx="120967" cy="1743075"/>
            </a:xfrm>
            <a:custGeom>
              <a:avLst/>
              <a:gdLst/>
              <a:ahLst/>
              <a:cxnLst/>
              <a:rect l="l" t="t" r="r" b="b"/>
              <a:pathLst>
                <a:path w="120967" h="1743075" extrusionOk="0">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7752396" y="2902267"/>
              <a:ext cx="267437" cy="481619"/>
            </a:xfrm>
            <a:custGeom>
              <a:avLst/>
              <a:gdLst/>
              <a:ahLst/>
              <a:cxnLst/>
              <a:rect l="l" t="t" r="r" b="b"/>
              <a:pathLst>
                <a:path w="267437" h="481619" extrusionOk="0">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8016453" y="2902267"/>
              <a:ext cx="267438" cy="481619"/>
            </a:xfrm>
            <a:custGeom>
              <a:avLst/>
              <a:gdLst/>
              <a:ahLst/>
              <a:cxnLst/>
              <a:rect l="l" t="t" r="r" b="b"/>
              <a:pathLst>
                <a:path w="267438" h="481619" extrusionOk="0">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7675244" y="3101339"/>
              <a:ext cx="344923" cy="621535"/>
            </a:xfrm>
            <a:custGeom>
              <a:avLst/>
              <a:gdLst/>
              <a:ahLst/>
              <a:cxnLst/>
              <a:rect l="l" t="t" r="r" b="b"/>
              <a:pathLst>
                <a:path w="344923" h="621535" extrusionOk="0">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8015911" y="3101339"/>
              <a:ext cx="345133" cy="621535"/>
            </a:xfrm>
            <a:custGeom>
              <a:avLst/>
              <a:gdLst/>
              <a:ahLst/>
              <a:cxnLst/>
              <a:rect l="l" t="t" r="r" b="b"/>
              <a:pathLst>
                <a:path w="345133" h="621535" extrusionOk="0">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7586662" y="3310889"/>
              <a:ext cx="434208" cy="621471"/>
            </a:xfrm>
            <a:custGeom>
              <a:avLst/>
              <a:gdLst/>
              <a:ahLst/>
              <a:cxnLst/>
              <a:rect l="l" t="t" r="r" b="b"/>
              <a:pathLst>
                <a:path w="434208" h="621471" extrusionOk="0">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8015418" y="3310889"/>
              <a:ext cx="434208" cy="621471"/>
            </a:xfrm>
            <a:custGeom>
              <a:avLst/>
              <a:gdLst/>
              <a:ahLst/>
              <a:cxnLst/>
              <a:rect l="l" t="t" r="r" b="b"/>
              <a:pathLst>
                <a:path w="434208" h="621471" extrusionOk="0">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7586662" y="3703319"/>
              <a:ext cx="434208" cy="621471"/>
            </a:xfrm>
            <a:custGeom>
              <a:avLst/>
              <a:gdLst/>
              <a:ahLst/>
              <a:cxnLst/>
              <a:rect l="l" t="t" r="r" b="b"/>
              <a:pathLst>
                <a:path w="434208" h="621471" extrusionOk="0">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8015418" y="3703319"/>
              <a:ext cx="434208" cy="621471"/>
            </a:xfrm>
            <a:custGeom>
              <a:avLst/>
              <a:gdLst/>
              <a:ahLst/>
              <a:cxnLst/>
              <a:rect l="l" t="t" r="r" b="b"/>
              <a:pathLst>
                <a:path w="434208" h="621471" extrusionOk="0">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7369492" y="3924299"/>
              <a:ext cx="652635" cy="621535"/>
            </a:xfrm>
            <a:custGeom>
              <a:avLst/>
              <a:gdLst/>
              <a:ahLst/>
              <a:cxnLst/>
              <a:rect l="l" t="t" r="r" b="b"/>
              <a:pathLst>
                <a:path w="652635" h="621535" extrusionOk="0">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8013950" y="3924299"/>
              <a:ext cx="652846" cy="621535"/>
            </a:xfrm>
            <a:custGeom>
              <a:avLst/>
              <a:gdLst/>
              <a:ahLst/>
              <a:cxnLst/>
              <a:rect l="l" t="t" r="r" b="b"/>
              <a:pathLst>
                <a:path w="652846" h="621535" extrusionOk="0">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7317104" y="4097654"/>
              <a:ext cx="705433" cy="672865"/>
            </a:xfrm>
            <a:custGeom>
              <a:avLst/>
              <a:gdLst/>
              <a:ahLst/>
              <a:cxnLst/>
              <a:rect l="l" t="t" r="r" b="b"/>
              <a:pathLst>
                <a:path w="705433" h="672865" extrusionOk="0">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8013730" y="4097654"/>
              <a:ext cx="705454" cy="672865"/>
            </a:xfrm>
            <a:custGeom>
              <a:avLst/>
              <a:gdLst/>
              <a:ahLst/>
              <a:cxnLst/>
              <a:rect l="l" t="t" r="r" b="b"/>
              <a:pathLst>
                <a:path w="705454" h="672865" extrusionOk="0">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 name="Google Shape;82;p2"/>
          <p:cNvGrpSpPr/>
          <p:nvPr/>
        </p:nvGrpSpPr>
        <p:grpSpPr>
          <a:xfrm>
            <a:off x="2778310" y="2395602"/>
            <a:ext cx="1943099" cy="2588030"/>
            <a:chOff x="5687377" y="2462212"/>
            <a:chExt cx="1943099" cy="2588030"/>
          </a:xfrm>
        </p:grpSpPr>
        <p:sp>
          <p:nvSpPr>
            <p:cNvPr id="83" name="Google Shape;83;p2"/>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 name="Google Shape;96;p2"/>
          <p:cNvGrpSpPr/>
          <p:nvPr/>
        </p:nvGrpSpPr>
        <p:grpSpPr>
          <a:xfrm>
            <a:off x="94282" y="1901458"/>
            <a:ext cx="3216986" cy="2852089"/>
            <a:chOff x="312287" y="2474659"/>
            <a:chExt cx="2584132" cy="2291018"/>
          </a:xfrm>
        </p:grpSpPr>
        <p:grpSp>
          <p:nvGrpSpPr>
            <p:cNvPr id="97" name="Google Shape;97;p2"/>
            <p:cNvGrpSpPr/>
            <p:nvPr/>
          </p:nvGrpSpPr>
          <p:grpSpPr>
            <a:xfrm>
              <a:off x="312287" y="3216657"/>
              <a:ext cx="1139189" cy="1517680"/>
              <a:chOff x="3221354" y="3283267"/>
              <a:chExt cx="1139189" cy="1517680"/>
            </a:xfrm>
          </p:grpSpPr>
          <p:sp>
            <p:nvSpPr>
              <p:cNvPr id="98" name="Google Shape;98;p2"/>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758057" y="2821369"/>
              <a:ext cx="1388744" cy="1848705"/>
              <a:chOff x="3667124" y="2887979"/>
              <a:chExt cx="1388744" cy="1848705"/>
            </a:xfrm>
          </p:grpSpPr>
          <p:sp>
            <p:nvSpPr>
              <p:cNvPr id="112" name="Google Shape;112;p2"/>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 name="Google Shape;125;p2"/>
            <p:cNvGrpSpPr/>
            <p:nvPr/>
          </p:nvGrpSpPr>
          <p:grpSpPr>
            <a:xfrm>
              <a:off x="1176205" y="2474659"/>
              <a:ext cx="1720214" cy="2291018"/>
              <a:chOff x="4085272" y="2541269"/>
              <a:chExt cx="1720214" cy="2291018"/>
            </a:xfrm>
          </p:grpSpPr>
          <p:sp>
            <p:nvSpPr>
              <p:cNvPr id="126" name="Google Shape;126;p2"/>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9" name="Google Shape;139;p2"/>
          <p:cNvGrpSpPr/>
          <p:nvPr/>
        </p:nvGrpSpPr>
        <p:grpSpPr>
          <a:xfrm>
            <a:off x="6053" y="2339404"/>
            <a:ext cx="1163001" cy="2642607"/>
            <a:chOff x="2957512" y="2406014"/>
            <a:chExt cx="1163001" cy="2642607"/>
          </a:xfrm>
        </p:grpSpPr>
        <p:sp>
          <p:nvSpPr>
            <p:cNvPr id="140" name="Google Shape;140;p2"/>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 name="Google Shape;153;p2"/>
          <p:cNvSpPr/>
          <p:nvPr/>
        </p:nvSpPr>
        <p:spPr>
          <a:xfrm>
            <a:off x="0" y="3998226"/>
            <a:ext cx="1602104" cy="607042"/>
          </a:xfrm>
          <a:custGeom>
            <a:avLst/>
            <a:gdLst/>
            <a:ahLst/>
            <a:cxnLst/>
            <a:rect l="l" t="t" r="r" b="b"/>
            <a:pathLst>
              <a:path w="1602104" h="607042" extrusionOk="0">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0" y="4452937"/>
            <a:ext cx="12195810" cy="211931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B6CF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0" y="5071110"/>
            <a:ext cx="12195810" cy="583882"/>
          </a:xfrm>
          <a:custGeom>
            <a:avLst/>
            <a:gdLst/>
            <a:ahLst/>
            <a:cxnLst/>
            <a:rect l="l" t="t" r="r" b="b"/>
            <a:pathLst>
              <a:path w="6286500" h="583882" extrusionOk="0">
                <a:moveTo>
                  <a:pt x="6286500" y="0"/>
                </a:moveTo>
                <a:lnTo>
                  <a:pt x="0" y="565785"/>
                </a:lnTo>
                <a:lnTo>
                  <a:pt x="6286500" y="583883"/>
                </a:lnTo>
                <a:close/>
              </a:path>
            </a:pathLst>
          </a:custGeom>
          <a:solidFill>
            <a:srgbClr val="CEDD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3436219" y="5202456"/>
            <a:ext cx="8755563" cy="491097"/>
          </a:xfrm>
          <a:custGeom>
            <a:avLst/>
            <a:gdLst/>
            <a:ahLst/>
            <a:cxnLst/>
            <a:rect l="l" t="t" r="r" b="b"/>
            <a:pathLst>
              <a:path w="3251834" h="179069" extrusionOk="0">
                <a:moveTo>
                  <a:pt x="3251835" y="0"/>
                </a:moveTo>
                <a:lnTo>
                  <a:pt x="0" y="169545"/>
                </a:lnTo>
                <a:lnTo>
                  <a:pt x="3251835" y="179070"/>
                </a:lnTo>
                <a:close/>
              </a:path>
            </a:pathLst>
          </a:custGeom>
          <a:solidFill>
            <a:srgbClr val="31A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0" y="5982653"/>
            <a:ext cx="12195810" cy="875347"/>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A8C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9455468" y="5306938"/>
            <a:ext cx="2736532" cy="1551062"/>
          </a:xfrm>
          <a:custGeom>
            <a:avLst/>
            <a:gdLst/>
            <a:ahLst/>
            <a:cxnLst/>
            <a:rect l="l" t="t" r="r" b="b"/>
            <a:pathLst>
              <a:path w="2736532" h="1551062" extrusionOk="0">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10588943" y="3857834"/>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839795" y="5512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a:off x="8027747" y="1316053"/>
            <a:ext cx="2637472" cy="552973"/>
          </a:xfrm>
          <a:custGeom>
            <a:avLst/>
            <a:gdLst/>
            <a:ahLst/>
            <a:cxnLst/>
            <a:rect l="l" t="t" r="r" b="b"/>
            <a:pathLst>
              <a:path w="2637472" h="552973" extrusionOk="0">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
          <p:cNvGrpSpPr/>
          <p:nvPr/>
        </p:nvGrpSpPr>
        <p:grpSpPr>
          <a:xfrm>
            <a:off x="0" y="0"/>
            <a:ext cx="1401127" cy="6278880"/>
            <a:chOff x="2957512" y="290512"/>
            <a:chExt cx="1401127" cy="6278880"/>
          </a:xfrm>
        </p:grpSpPr>
        <p:sp>
          <p:nvSpPr>
            <p:cNvPr id="163" name="Google Shape;163;p2"/>
            <p:cNvSpPr/>
            <p:nvPr/>
          </p:nvSpPr>
          <p:spPr>
            <a:xfrm>
              <a:off x="2957512" y="290512"/>
              <a:ext cx="694372" cy="956205"/>
            </a:xfrm>
            <a:custGeom>
              <a:avLst/>
              <a:gdLst/>
              <a:ahLst/>
              <a:cxnLst/>
              <a:rect l="l" t="t" r="r" b="b"/>
              <a:pathLst>
                <a:path w="694372" h="956205" extrusionOk="0">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2957512" y="873442"/>
              <a:ext cx="789622" cy="1823867"/>
            </a:xfrm>
            <a:custGeom>
              <a:avLst/>
              <a:gdLst/>
              <a:ahLst/>
              <a:cxnLst/>
              <a:rect l="l" t="t" r="r" b="b"/>
              <a:pathLst>
                <a:path w="789622" h="1823867" extrusionOk="0">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2957512" y="2070734"/>
              <a:ext cx="982027" cy="1521012"/>
            </a:xfrm>
            <a:custGeom>
              <a:avLst/>
              <a:gdLst/>
              <a:ahLst/>
              <a:cxnLst/>
              <a:rect l="l" t="t" r="r" b="b"/>
              <a:pathLst>
                <a:path w="982027" h="1521012" extrusionOk="0">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2957512" y="4301489"/>
              <a:ext cx="794385" cy="965915"/>
            </a:xfrm>
            <a:custGeom>
              <a:avLst/>
              <a:gdLst/>
              <a:ahLst/>
              <a:cxnLst/>
              <a:rect l="l" t="t" r="r" b="b"/>
              <a:pathLst>
                <a:path w="794385" h="965915" extrusionOk="0">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2957512" y="5002529"/>
              <a:ext cx="1401127" cy="1210963"/>
            </a:xfrm>
            <a:custGeom>
              <a:avLst/>
              <a:gdLst/>
              <a:ahLst/>
              <a:cxnLst/>
              <a:rect l="l" t="t" r="r" b="b"/>
              <a:pathLst>
                <a:path w="1401127" h="1210963" extrusionOk="0">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2957512" y="5940742"/>
              <a:ext cx="566737" cy="628650"/>
            </a:xfrm>
            <a:custGeom>
              <a:avLst/>
              <a:gdLst/>
              <a:ahLst/>
              <a:cxnLst/>
              <a:rect l="l" t="t" r="r" b="b"/>
              <a:pathLst>
                <a:path w="566737" h="628650" extrusionOk="0">
                  <a:moveTo>
                    <a:pt x="0" y="0"/>
                  </a:moveTo>
                  <a:cubicBezTo>
                    <a:pt x="148590" y="240030"/>
                    <a:pt x="333375" y="449580"/>
                    <a:pt x="566738" y="628650"/>
                  </a:cubicBezTo>
                  <a:lnTo>
                    <a:pt x="0" y="628650"/>
                  </a:ln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 name="Google Shape;169;p2"/>
          <p:cNvGrpSpPr/>
          <p:nvPr/>
        </p:nvGrpSpPr>
        <p:grpSpPr>
          <a:xfrm>
            <a:off x="4029060" y="5120877"/>
            <a:ext cx="931605" cy="174979"/>
            <a:chOff x="4576755" y="5797195"/>
            <a:chExt cx="2554441" cy="479788"/>
          </a:xfrm>
        </p:grpSpPr>
        <p:sp>
          <p:nvSpPr>
            <p:cNvPr id="170" name="Google Shape;170;p2"/>
            <p:cNvSpPr/>
            <p:nvPr/>
          </p:nvSpPr>
          <p:spPr>
            <a:xfrm>
              <a:off x="4576755" y="5797195"/>
              <a:ext cx="2554441" cy="479788"/>
            </a:xfrm>
            <a:custGeom>
              <a:avLst/>
              <a:gdLst/>
              <a:ahLst/>
              <a:cxnLst/>
              <a:rect l="l" t="t" r="r" b="b"/>
              <a:pathLst>
                <a:path w="2554441" h="479788" extrusionOk="0">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819649" y="5801676"/>
              <a:ext cx="1985009" cy="388620"/>
            </a:xfrm>
            <a:custGeom>
              <a:avLst/>
              <a:gdLst/>
              <a:ahLst/>
              <a:cxnLst/>
              <a:rect l="l" t="t" r="r" b="b"/>
              <a:pathLst>
                <a:path w="1985009" h="388620" extrusionOk="0">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5021579" y="5850254"/>
              <a:ext cx="1435417" cy="240030"/>
            </a:xfrm>
            <a:custGeom>
              <a:avLst/>
              <a:gdLst/>
              <a:ahLst/>
              <a:cxnLst/>
              <a:rect l="l" t="t" r="r" b="b"/>
              <a:pathLst>
                <a:path w="1435417" h="240030" extrusionOk="0">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5052059" y="5872162"/>
              <a:ext cx="1435417" cy="240982"/>
            </a:xfrm>
            <a:custGeom>
              <a:avLst/>
              <a:gdLst/>
              <a:ahLst/>
              <a:cxnLst/>
              <a:rect l="l" t="t" r="r" b="b"/>
              <a:pathLst>
                <a:path w="1435417" h="240982" extrusionOk="0">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 name="Google Shape;174;p2"/>
          <p:cNvGrpSpPr/>
          <p:nvPr/>
        </p:nvGrpSpPr>
        <p:grpSpPr>
          <a:xfrm flipH="1">
            <a:off x="413449" y="3705528"/>
            <a:ext cx="3482339" cy="1555552"/>
            <a:chOff x="8709662" y="3572303"/>
            <a:chExt cx="3482339" cy="1555552"/>
          </a:xfrm>
        </p:grpSpPr>
        <p:sp>
          <p:nvSpPr>
            <p:cNvPr id="175" name="Google Shape;175;p2"/>
            <p:cNvSpPr/>
            <p:nvPr/>
          </p:nvSpPr>
          <p:spPr>
            <a:xfrm>
              <a:off x="8709662" y="4814160"/>
              <a:ext cx="3482339" cy="313695"/>
            </a:xfrm>
            <a:custGeom>
              <a:avLst/>
              <a:gdLst/>
              <a:ahLst/>
              <a:cxnLst/>
              <a:rect l="l" t="t" r="r" b="b"/>
              <a:pathLst>
                <a:path w="3482339" h="251459" extrusionOk="0">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8983982" y="3572303"/>
              <a:ext cx="1466850" cy="1507807"/>
            </a:xfrm>
            <a:custGeom>
              <a:avLst/>
              <a:gdLst/>
              <a:ahLst/>
              <a:cxnLst/>
              <a:rect l="l" t="t" r="r" b="b"/>
              <a:pathLst>
                <a:path w="1466850" h="1507807" extrusionOk="0">
                  <a:moveTo>
                    <a:pt x="1466850" y="0"/>
                  </a:moveTo>
                  <a:lnTo>
                    <a:pt x="0" y="1507807"/>
                  </a:lnTo>
                  <a:lnTo>
                    <a:pt x="238125" y="1337310"/>
                  </a:lnTo>
                  <a:lnTo>
                    <a:pt x="884872" y="1247775"/>
                  </a:ln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10450832" y="3572303"/>
              <a:ext cx="1466850" cy="1507807"/>
            </a:xfrm>
            <a:custGeom>
              <a:avLst/>
              <a:gdLst/>
              <a:ahLst/>
              <a:cxnLst/>
              <a:rect l="l" t="t" r="r" b="b"/>
              <a:pathLst>
                <a:path w="1466850" h="1507807" extrusionOk="0">
                  <a:moveTo>
                    <a:pt x="0" y="0"/>
                  </a:moveTo>
                  <a:lnTo>
                    <a:pt x="1466850" y="1507807"/>
                  </a:lnTo>
                  <a:lnTo>
                    <a:pt x="1228725" y="1337310"/>
                  </a:lnTo>
                  <a:lnTo>
                    <a:pt x="581978" y="1247775"/>
                  </a:lnTo>
                  <a:close/>
                </a:path>
              </a:pathLst>
            </a:custGeom>
            <a:solidFill>
              <a:srgbClr val="E05C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9341169" y="3572303"/>
              <a:ext cx="2219325" cy="1507807"/>
            </a:xfrm>
            <a:custGeom>
              <a:avLst/>
              <a:gdLst/>
              <a:ahLst/>
              <a:cxnLst/>
              <a:rect l="l" t="t" r="r" b="b"/>
              <a:pathLst>
                <a:path w="2219325" h="1507807" extrusionOk="0">
                  <a:moveTo>
                    <a:pt x="1109663" y="0"/>
                  </a:moveTo>
                  <a:lnTo>
                    <a:pt x="1664970" y="754380"/>
                  </a:lnTo>
                  <a:lnTo>
                    <a:pt x="2219325" y="1507807"/>
                  </a:lnTo>
                  <a:lnTo>
                    <a:pt x="1109663" y="1507807"/>
                  </a:lnTo>
                  <a:lnTo>
                    <a:pt x="0" y="1507807"/>
                  </a:lnTo>
                  <a:lnTo>
                    <a:pt x="554355" y="754380"/>
                  </a:ln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a:off x="10125076" y="3572303"/>
              <a:ext cx="325755" cy="1507807"/>
            </a:xfrm>
            <a:custGeom>
              <a:avLst/>
              <a:gdLst/>
              <a:ahLst/>
              <a:cxnLst/>
              <a:rect l="l" t="t" r="r" b="b"/>
              <a:pathLst>
                <a:path w="325755" h="1507807" extrusionOk="0">
                  <a:moveTo>
                    <a:pt x="325755" y="0"/>
                  </a:moveTo>
                  <a:lnTo>
                    <a:pt x="325755" y="1507807"/>
                  </a:lnTo>
                  <a:lnTo>
                    <a:pt x="0" y="1507807"/>
                  </a:lnTo>
                  <a:close/>
                </a:path>
              </a:pathLst>
            </a:custGeom>
            <a:solidFill>
              <a:srgbClr val="804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a:off x="9907907" y="3572303"/>
              <a:ext cx="542925" cy="1507807"/>
            </a:xfrm>
            <a:custGeom>
              <a:avLst/>
              <a:gdLst/>
              <a:ahLst/>
              <a:cxnLst/>
              <a:rect l="l" t="t" r="r" b="b"/>
              <a:pathLst>
                <a:path w="542925" h="1507807" extrusionOk="0">
                  <a:moveTo>
                    <a:pt x="542925" y="0"/>
                  </a:moveTo>
                  <a:lnTo>
                    <a:pt x="0" y="1328738"/>
                  </a:lnTo>
                  <a:lnTo>
                    <a:pt x="217170" y="1507807"/>
                  </a:lnTo>
                  <a:close/>
                </a:path>
              </a:pathLst>
            </a:custGeom>
            <a:solidFill>
              <a:srgbClr val="D46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1" name="Google Shape;181;p2"/>
          <p:cNvSpPr/>
          <p:nvPr/>
        </p:nvSpPr>
        <p:spPr>
          <a:xfrm flipH="1">
            <a:off x="8482" y="0"/>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2" name="Google Shape;182;p2"/>
          <p:cNvGrpSpPr/>
          <p:nvPr/>
        </p:nvGrpSpPr>
        <p:grpSpPr>
          <a:xfrm>
            <a:off x="4783733" y="2202831"/>
            <a:ext cx="1943099" cy="2588030"/>
            <a:chOff x="5687377" y="2462212"/>
            <a:chExt cx="1943099" cy="2588030"/>
          </a:xfrm>
        </p:grpSpPr>
        <p:sp>
          <p:nvSpPr>
            <p:cNvPr id="183" name="Google Shape;183;p2"/>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6" name="Google Shape;196;p2"/>
          <p:cNvSpPr/>
          <p:nvPr/>
        </p:nvSpPr>
        <p:spPr>
          <a:xfrm>
            <a:off x="9306573" y="5946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
          <p:cNvSpPr txBox="1">
            <a:spLocks noGrp="1"/>
          </p:cNvSpPr>
          <p:nvPr>
            <p:ph type="title"/>
          </p:nvPr>
        </p:nvSpPr>
        <p:spPr>
          <a:xfrm>
            <a:off x="5863300" y="1477763"/>
            <a:ext cx="5695800" cy="1230600"/>
          </a:xfrm>
          <a:prstGeom prst="rect">
            <a:avLst/>
          </a:prstGeom>
        </p:spPr>
        <p:txBody>
          <a:bodyPr spcFirstLastPara="1" wrap="square" lIns="121900" tIns="121900" rIns="121900" bIns="121900" anchor="t" anchorCtr="0">
            <a:noAutofit/>
          </a:bodyPr>
          <a:lstStyle>
            <a:lvl1pPr lvl="0" algn="r">
              <a:spcBef>
                <a:spcPts val="0"/>
              </a:spcBef>
              <a:spcAft>
                <a:spcPts val="0"/>
              </a:spcAft>
              <a:buSzPts val="7000"/>
              <a:buNone/>
              <a:defRPr sz="7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a:endParaRPr/>
          </a:p>
        </p:txBody>
      </p:sp>
      <p:sp>
        <p:nvSpPr>
          <p:cNvPr id="198" name="Google Shape;198;p2"/>
          <p:cNvSpPr txBox="1">
            <a:spLocks noGrp="1"/>
          </p:cNvSpPr>
          <p:nvPr>
            <p:ph type="subTitle" idx="1"/>
          </p:nvPr>
        </p:nvSpPr>
        <p:spPr>
          <a:xfrm>
            <a:off x="5871924" y="4923287"/>
            <a:ext cx="5705400" cy="717900"/>
          </a:xfrm>
          <a:prstGeom prst="rect">
            <a:avLst/>
          </a:prstGeom>
        </p:spPr>
        <p:txBody>
          <a:bodyPr spcFirstLastPara="1" wrap="square" lIns="121900" tIns="121900" rIns="121900" bIns="121900" anchor="t" anchorCtr="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a:endParaRPr/>
          </a:p>
        </p:txBody>
      </p:sp>
      <p:sp>
        <p:nvSpPr>
          <p:cNvPr id="199" name="Google Shape;1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3 Six columns">
  <p:cSld name="CUSTOM_12">
    <p:bg>
      <p:bgPr>
        <a:gradFill>
          <a:gsLst>
            <a:gs pos="0">
              <a:srgbClr val="FFE599"/>
            </a:gs>
            <a:gs pos="42000">
              <a:srgbClr val="E69138"/>
            </a:gs>
            <a:gs pos="82000">
              <a:srgbClr val="262626"/>
            </a:gs>
            <a:gs pos="100000">
              <a:srgbClr val="3F3F3F"/>
            </a:gs>
          </a:gsLst>
          <a:path path="circle">
            <a:fillToRect l="50000" t="50000" r="50000" b="50000"/>
          </a:path>
          <a:tileRect/>
        </a:gradFill>
        <a:effectLst/>
      </p:bgPr>
    </p:bg>
    <p:spTree>
      <p:nvGrpSpPr>
        <p:cNvPr id="1" name="Shape 1153"/>
        <p:cNvGrpSpPr/>
        <p:nvPr/>
      </p:nvGrpSpPr>
      <p:grpSpPr>
        <a:xfrm>
          <a:off x="0" y="0"/>
          <a:ext cx="0" cy="0"/>
          <a:chOff x="0" y="0"/>
          <a:chExt cx="0" cy="0"/>
        </a:xfrm>
      </p:grpSpPr>
      <p:sp>
        <p:nvSpPr>
          <p:cNvPr id="1154" name="Google Shape;1154;p16"/>
          <p:cNvSpPr/>
          <p:nvPr/>
        </p:nvSpPr>
        <p:spPr>
          <a:xfrm>
            <a:off x="10588943" y="4619834"/>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16"/>
          <p:cNvSpPr/>
          <p:nvPr/>
        </p:nvSpPr>
        <p:spPr>
          <a:xfrm>
            <a:off x="0" y="5277125"/>
            <a:ext cx="12195810" cy="140934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16"/>
          <p:cNvSpPr/>
          <p:nvPr/>
        </p:nvSpPr>
        <p:spPr>
          <a:xfrm>
            <a:off x="0" y="6335675"/>
            <a:ext cx="12195810" cy="523020"/>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4C4F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16"/>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1"/>
              </a:buClr>
              <a:buSzPts val="1800"/>
              <a:buNone/>
              <a:defRPr sz="1800" b="1">
                <a:solidFill>
                  <a:schemeClr val="lt1"/>
                </a:solidFill>
              </a:defRPr>
            </a:lvl1pPr>
            <a:lvl2pPr lvl="1" algn="r" rtl="0">
              <a:spcBef>
                <a:spcPts val="2100"/>
              </a:spcBef>
              <a:spcAft>
                <a:spcPts val="0"/>
              </a:spcAft>
              <a:buClr>
                <a:schemeClr val="lt1"/>
              </a:buClr>
              <a:buSzPts val="1800"/>
              <a:buNone/>
              <a:defRPr sz="1800" b="1">
                <a:solidFill>
                  <a:schemeClr val="lt1"/>
                </a:solidFill>
              </a:defRPr>
            </a:lvl2pPr>
            <a:lvl3pPr lvl="2" algn="r" rtl="0">
              <a:spcBef>
                <a:spcPts val="2100"/>
              </a:spcBef>
              <a:spcAft>
                <a:spcPts val="0"/>
              </a:spcAft>
              <a:buClr>
                <a:schemeClr val="lt1"/>
              </a:buClr>
              <a:buSzPts val="1800"/>
              <a:buNone/>
              <a:defRPr sz="1800" b="1">
                <a:solidFill>
                  <a:schemeClr val="lt1"/>
                </a:solidFill>
              </a:defRPr>
            </a:lvl3pPr>
            <a:lvl4pPr lvl="3" algn="r" rtl="0">
              <a:spcBef>
                <a:spcPts val="2100"/>
              </a:spcBef>
              <a:spcAft>
                <a:spcPts val="0"/>
              </a:spcAft>
              <a:buClr>
                <a:schemeClr val="lt1"/>
              </a:buClr>
              <a:buSzPts val="1800"/>
              <a:buNone/>
              <a:defRPr sz="1800" b="1">
                <a:solidFill>
                  <a:schemeClr val="lt1"/>
                </a:solidFill>
              </a:defRPr>
            </a:lvl4pPr>
            <a:lvl5pPr lvl="4" algn="r" rtl="0">
              <a:spcBef>
                <a:spcPts val="2100"/>
              </a:spcBef>
              <a:spcAft>
                <a:spcPts val="0"/>
              </a:spcAft>
              <a:buClr>
                <a:schemeClr val="lt1"/>
              </a:buClr>
              <a:buSzPts val="1800"/>
              <a:buNone/>
              <a:defRPr sz="1800" b="1">
                <a:solidFill>
                  <a:schemeClr val="lt1"/>
                </a:solidFill>
              </a:defRPr>
            </a:lvl5pPr>
            <a:lvl6pPr lvl="5" algn="r" rtl="0">
              <a:spcBef>
                <a:spcPts val="2100"/>
              </a:spcBef>
              <a:spcAft>
                <a:spcPts val="0"/>
              </a:spcAft>
              <a:buClr>
                <a:schemeClr val="lt1"/>
              </a:buClr>
              <a:buSzPts val="1800"/>
              <a:buNone/>
              <a:defRPr sz="1800" b="1">
                <a:solidFill>
                  <a:schemeClr val="lt1"/>
                </a:solidFill>
              </a:defRPr>
            </a:lvl6pPr>
            <a:lvl7pPr lvl="6" algn="r" rtl="0">
              <a:spcBef>
                <a:spcPts val="2100"/>
              </a:spcBef>
              <a:spcAft>
                <a:spcPts val="0"/>
              </a:spcAft>
              <a:buClr>
                <a:schemeClr val="lt1"/>
              </a:buClr>
              <a:buSzPts val="1800"/>
              <a:buNone/>
              <a:defRPr sz="1800" b="1">
                <a:solidFill>
                  <a:schemeClr val="lt1"/>
                </a:solidFill>
              </a:defRPr>
            </a:lvl7pPr>
            <a:lvl8pPr lvl="7" algn="r" rtl="0">
              <a:spcBef>
                <a:spcPts val="2100"/>
              </a:spcBef>
              <a:spcAft>
                <a:spcPts val="0"/>
              </a:spcAft>
              <a:buClr>
                <a:schemeClr val="lt1"/>
              </a:buClr>
              <a:buSzPts val="1800"/>
              <a:buNone/>
              <a:defRPr sz="1800" b="1">
                <a:solidFill>
                  <a:schemeClr val="lt1"/>
                </a:solidFill>
              </a:defRPr>
            </a:lvl8pPr>
            <a:lvl9pPr lvl="8" algn="r" rtl="0">
              <a:spcBef>
                <a:spcPts val="2100"/>
              </a:spcBef>
              <a:spcAft>
                <a:spcPts val="2100"/>
              </a:spcAft>
              <a:buClr>
                <a:schemeClr val="lt1"/>
              </a:buClr>
              <a:buSzPts val="1800"/>
              <a:buNone/>
              <a:defRPr sz="1800" b="1">
                <a:solidFill>
                  <a:schemeClr val="lt1"/>
                </a:solidFill>
              </a:defRPr>
            </a:lvl9pPr>
          </a:lstStyle>
          <a:p>
            <a:endParaRPr/>
          </a:p>
        </p:txBody>
      </p:sp>
      <p:sp>
        <p:nvSpPr>
          <p:cNvPr id="1158" name="Google Shape;1158;p16"/>
          <p:cNvSpPr txBox="1">
            <a:spLocks noGrp="1"/>
          </p:cNvSpPr>
          <p:nvPr>
            <p:ph type="subTitle" idx="2"/>
          </p:nvPr>
        </p:nvSpPr>
        <p:spPr>
          <a:xfrm>
            <a:off x="415600" y="3258325"/>
            <a:ext cx="3250500" cy="6069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1"/>
              </a:buClr>
              <a:buSzPts val="1800"/>
              <a:buNone/>
              <a:defRPr sz="1800" b="1">
                <a:solidFill>
                  <a:schemeClr val="lt1"/>
                </a:solidFill>
              </a:defRPr>
            </a:lvl1pPr>
            <a:lvl2pPr lvl="1" algn="r" rtl="0">
              <a:spcBef>
                <a:spcPts val="2100"/>
              </a:spcBef>
              <a:spcAft>
                <a:spcPts val="0"/>
              </a:spcAft>
              <a:buClr>
                <a:schemeClr val="lt1"/>
              </a:buClr>
              <a:buSzPts val="1800"/>
              <a:buNone/>
              <a:defRPr sz="1800" b="1">
                <a:solidFill>
                  <a:schemeClr val="lt1"/>
                </a:solidFill>
              </a:defRPr>
            </a:lvl2pPr>
            <a:lvl3pPr lvl="2" algn="r" rtl="0">
              <a:spcBef>
                <a:spcPts val="2100"/>
              </a:spcBef>
              <a:spcAft>
                <a:spcPts val="0"/>
              </a:spcAft>
              <a:buClr>
                <a:schemeClr val="lt1"/>
              </a:buClr>
              <a:buSzPts val="1800"/>
              <a:buNone/>
              <a:defRPr sz="1800" b="1">
                <a:solidFill>
                  <a:schemeClr val="lt1"/>
                </a:solidFill>
              </a:defRPr>
            </a:lvl3pPr>
            <a:lvl4pPr lvl="3" algn="r" rtl="0">
              <a:spcBef>
                <a:spcPts val="2100"/>
              </a:spcBef>
              <a:spcAft>
                <a:spcPts val="0"/>
              </a:spcAft>
              <a:buClr>
                <a:schemeClr val="lt1"/>
              </a:buClr>
              <a:buSzPts val="1800"/>
              <a:buNone/>
              <a:defRPr sz="1800" b="1">
                <a:solidFill>
                  <a:schemeClr val="lt1"/>
                </a:solidFill>
              </a:defRPr>
            </a:lvl4pPr>
            <a:lvl5pPr lvl="4" algn="r" rtl="0">
              <a:spcBef>
                <a:spcPts val="2100"/>
              </a:spcBef>
              <a:spcAft>
                <a:spcPts val="0"/>
              </a:spcAft>
              <a:buClr>
                <a:schemeClr val="lt1"/>
              </a:buClr>
              <a:buSzPts val="1800"/>
              <a:buNone/>
              <a:defRPr sz="1800" b="1">
                <a:solidFill>
                  <a:schemeClr val="lt1"/>
                </a:solidFill>
              </a:defRPr>
            </a:lvl5pPr>
            <a:lvl6pPr lvl="5" algn="r" rtl="0">
              <a:spcBef>
                <a:spcPts val="2100"/>
              </a:spcBef>
              <a:spcAft>
                <a:spcPts val="0"/>
              </a:spcAft>
              <a:buClr>
                <a:schemeClr val="lt1"/>
              </a:buClr>
              <a:buSzPts val="1800"/>
              <a:buNone/>
              <a:defRPr sz="1800" b="1">
                <a:solidFill>
                  <a:schemeClr val="lt1"/>
                </a:solidFill>
              </a:defRPr>
            </a:lvl6pPr>
            <a:lvl7pPr lvl="6" algn="r" rtl="0">
              <a:spcBef>
                <a:spcPts val="2100"/>
              </a:spcBef>
              <a:spcAft>
                <a:spcPts val="0"/>
              </a:spcAft>
              <a:buClr>
                <a:schemeClr val="lt1"/>
              </a:buClr>
              <a:buSzPts val="1800"/>
              <a:buNone/>
              <a:defRPr sz="1800" b="1">
                <a:solidFill>
                  <a:schemeClr val="lt1"/>
                </a:solidFill>
              </a:defRPr>
            </a:lvl7pPr>
            <a:lvl8pPr lvl="7" algn="r" rtl="0">
              <a:spcBef>
                <a:spcPts val="2100"/>
              </a:spcBef>
              <a:spcAft>
                <a:spcPts val="0"/>
              </a:spcAft>
              <a:buClr>
                <a:schemeClr val="lt1"/>
              </a:buClr>
              <a:buSzPts val="1800"/>
              <a:buNone/>
              <a:defRPr sz="1800" b="1">
                <a:solidFill>
                  <a:schemeClr val="lt1"/>
                </a:solidFill>
              </a:defRPr>
            </a:lvl8pPr>
            <a:lvl9pPr lvl="8" algn="r" rtl="0">
              <a:spcBef>
                <a:spcPts val="2100"/>
              </a:spcBef>
              <a:spcAft>
                <a:spcPts val="2100"/>
              </a:spcAft>
              <a:buClr>
                <a:schemeClr val="lt1"/>
              </a:buClr>
              <a:buSzPts val="1800"/>
              <a:buNone/>
              <a:defRPr sz="1800" b="1">
                <a:solidFill>
                  <a:schemeClr val="lt1"/>
                </a:solidFill>
              </a:defRPr>
            </a:lvl9pPr>
          </a:lstStyle>
          <a:p>
            <a:endParaRPr/>
          </a:p>
        </p:txBody>
      </p:sp>
      <p:sp>
        <p:nvSpPr>
          <p:cNvPr id="1159" name="Google Shape;1159;p16"/>
          <p:cNvSpPr txBox="1">
            <a:spLocks noGrp="1"/>
          </p:cNvSpPr>
          <p:nvPr>
            <p:ph type="subTitle" idx="3"/>
          </p:nvPr>
        </p:nvSpPr>
        <p:spPr>
          <a:xfrm>
            <a:off x="415600" y="4687580"/>
            <a:ext cx="3250500" cy="6069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1"/>
              </a:buClr>
              <a:buSzPts val="1800"/>
              <a:buNone/>
              <a:defRPr sz="1800" b="1">
                <a:solidFill>
                  <a:schemeClr val="lt1"/>
                </a:solidFill>
              </a:defRPr>
            </a:lvl1pPr>
            <a:lvl2pPr lvl="1" algn="r" rtl="0">
              <a:spcBef>
                <a:spcPts val="2100"/>
              </a:spcBef>
              <a:spcAft>
                <a:spcPts val="0"/>
              </a:spcAft>
              <a:buClr>
                <a:schemeClr val="lt1"/>
              </a:buClr>
              <a:buSzPts val="1800"/>
              <a:buNone/>
              <a:defRPr sz="1800" b="1">
                <a:solidFill>
                  <a:schemeClr val="lt1"/>
                </a:solidFill>
              </a:defRPr>
            </a:lvl2pPr>
            <a:lvl3pPr lvl="2" algn="r" rtl="0">
              <a:spcBef>
                <a:spcPts val="2100"/>
              </a:spcBef>
              <a:spcAft>
                <a:spcPts val="0"/>
              </a:spcAft>
              <a:buClr>
                <a:schemeClr val="lt1"/>
              </a:buClr>
              <a:buSzPts val="1800"/>
              <a:buNone/>
              <a:defRPr sz="1800" b="1">
                <a:solidFill>
                  <a:schemeClr val="lt1"/>
                </a:solidFill>
              </a:defRPr>
            </a:lvl3pPr>
            <a:lvl4pPr lvl="3" algn="r" rtl="0">
              <a:spcBef>
                <a:spcPts val="2100"/>
              </a:spcBef>
              <a:spcAft>
                <a:spcPts val="0"/>
              </a:spcAft>
              <a:buClr>
                <a:schemeClr val="lt1"/>
              </a:buClr>
              <a:buSzPts val="1800"/>
              <a:buNone/>
              <a:defRPr sz="1800" b="1">
                <a:solidFill>
                  <a:schemeClr val="lt1"/>
                </a:solidFill>
              </a:defRPr>
            </a:lvl4pPr>
            <a:lvl5pPr lvl="4" algn="r" rtl="0">
              <a:spcBef>
                <a:spcPts val="2100"/>
              </a:spcBef>
              <a:spcAft>
                <a:spcPts val="0"/>
              </a:spcAft>
              <a:buClr>
                <a:schemeClr val="lt1"/>
              </a:buClr>
              <a:buSzPts val="1800"/>
              <a:buNone/>
              <a:defRPr sz="1800" b="1">
                <a:solidFill>
                  <a:schemeClr val="lt1"/>
                </a:solidFill>
              </a:defRPr>
            </a:lvl5pPr>
            <a:lvl6pPr lvl="5" algn="r" rtl="0">
              <a:spcBef>
                <a:spcPts val="2100"/>
              </a:spcBef>
              <a:spcAft>
                <a:spcPts val="0"/>
              </a:spcAft>
              <a:buClr>
                <a:schemeClr val="lt1"/>
              </a:buClr>
              <a:buSzPts val="1800"/>
              <a:buNone/>
              <a:defRPr sz="1800" b="1">
                <a:solidFill>
                  <a:schemeClr val="lt1"/>
                </a:solidFill>
              </a:defRPr>
            </a:lvl6pPr>
            <a:lvl7pPr lvl="6" algn="r" rtl="0">
              <a:spcBef>
                <a:spcPts val="2100"/>
              </a:spcBef>
              <a:spcAft>
                <a:spcPts val="0"/>
              </a:spcAft>
              <a:buClr>
                <a:schemeClr val="lt1"/>
              </a:buClr>
              <a:buSzPts val="1800"/>
              <a:buNone/>
              <a:defRPr sz="1800" b="1">
                <a:solidFill>
                  <a:schemeClr val="lt1"/>
                </a:solidFill>
              </a:defRPr>
            </a:lvl7pPr>
            <a:lvl8pPr lvl="7" algn="r" rtl="0">
              <a:spcBef>
                <a:spcPts val="2100"/>
              </a:spcBef>
              <a:spcAft>
                <a:spcPts val="0"/>
              </a:spcAft>
              <a:buClr>
                <a:schemeClr val="lt1"/>
              </a:buClr>
              <a:buSzPts val="1800"/>
              <a:buNone/>
              <a:defRPr sz="1800" b="1">
                <a:solidFill>
                  <a:schemeClr val="lt1"/>
                </a:solidFill>
              </a:defRPr>
            </a:lvl8pPr>
            <a:lvl9pPr lvl="8" algn="r" rtl="0">
              <a:spcBef>
                <a:spcPts val="2100"/>
              </a:spcBef>
              <a:spcAft>
                <a:spcPts val="2100"/>
              </a:spcAft>
              <a:buClr>
                <a:schemeClr val="lt1"/>
              </a:buClr>
              <a:buSzPts val="1800"/>
              <a:buNone/>
              <a:defRPr sz="1800" b="1">
                <a:solidFill>
                  <a:schemeClr val="lt1"/>
                </a:solidFill>
              </a:defRPr>
            </a:lvl9pPr>
          </a:lstStyle>
          <a:p>
            <a:endParaRPr/>
          </a:p>
        </p:txBody>
      </p:sp>
      <p:sp>
        <p:nvSpPr>
          <p:cNvPr id="1160" name="Google Shape;1160;p16"/>
          <p:cNvSpPr txBox="1">
            <a:spLocks noGrp="1"/>
          </p:cNvSpPr>
          <p:nvPr>
            <p:ph type="subTitle" idx="4"/>
          </p:nvPr>
        </p:nvSpPr>
        <p:spPr>
          <a:xfrm>
            <a:off x="8441412" y="17064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2100"/>
              </a:spcBef>
              <a:spcAft>
                <a:spcPts val="0"/>
              </a:spcAft>
              <a:buClr>
                <a:schemeClr val="lt1"/>
              </a:buClr>
              <a:buSzPts val="1800"/>
              <a:buNone/>
              <a:defRPr sz="1800" b="1">
                <a:solidFill>
                  <a:schemeClr val="lt1"/>
                </a:solidFill>
              </a:defRPr>
            </a:lvl2pPr>
            <a:lvl3pPr lvl="2" rtl="0">
              <a:spcBef>
                <a:spcPts val="2100"/>
              </a:spcBef>
              <a:spcAft>
                <a:spcPts val="0"/>
              </a:spcAft>
              <a:buClr>
                <a:schemeClr val="lt1"/>
              </a:buClr>
              <a:buSzPts val="1800"/>
              <a:buNone/>
              <a:defRPr sz="1800" b="1">
                <a:solidFill>
                  <a:schemeClr val="lt1"/>
                </a:solidFill>
              </a:defRPr>
            </a:lvl3pPr>
            <a:lvl4pPr lvl="3" rtl="0">
              <a:spcBef>
                <a:spcPts val="2100"/>
              </a:spcBef>
              <a:spcAft>
                <a:spcPts val="0"/>
              </a:spcAft>
              <a:buClr>
                <a:schemeClr val="lt1"/>
              </a:buClr>
              <a:buSzPts val="1800"/>
              <a:buNone/>
              <a:defRPr sz="1800" b="1">
                <a:solidFill>
                  <a:schemeClr val="lt1"/>
                </a:solidFill>
              </a:defRPr>
            </a:lvl4pPr>
            <a:lvl5pPr lvl="4" rtl="0">
              <a:spcBef>
                <a:spcPts val="2100"/>
              </a:spcBef>
              <a:spcAft>
                <a:spcPts val="0"/>
              </a:spcAft>
              <a:buClr>
                <a:schemeClr val="lt1"/>
              </a:buClr>
              <a:buSzPts val="1800"/>
              <a:buNone/>
              <a:defRPr sz="1800" b="1">
                <a:solidFill>
                  <a:schemeClr val="lt1"/>
                </a:solidFill>
              </a:defRPr>
            </a:lvl5pPr>
            <a:lvl6pPr lvl="5" rtl="0">
              <a:spcBef>
                <a:spcPts val="2100"/>
              </a:spcBef>
              <a:spcAft>
                <a:spcPts val="0"/>
              </a:spcAft>
              <a:buClr>
                <a:schemeClr val="lt1"/>
              </a:buClr>
              <a:buSzPts val="1800"/>
              <a:buNone/>
              <a:defRPr sz="1800" b="1">
                <a:solidFill>
                  <a:schemeClr val="lt1"/>
                </a:solidFill>
              </a:defRPr>
            </a:lvl6pPr>
            <a:lvl7pPr lvl="6" rtl="0">
              <a:spcBef>
                <a:spcPts val="2100"/>
              </a:spcBef>
              <a:spcAft>
                <a:spcPts val="0"/>
              </a:spcAft>
              <a:buClr>
                <a:schemeClr val="lt1"/>
              </a:buClr>
              <a:buSzPts val="1800"/>
              <a:buNone/>
              <a:defRPr sz="1800" b="1">
                <a:solidFill>
                  <a:schemeClr val="lt1"/>
                </a:solidFill>
              </a:defRPr>
            </a:lvl7pPr>
            <a:lvl8pPr lvl="7" rtl="0">
              <a:spcBef>
                <a:spcPts val="2100"/>
              </a:spcBef>
              <a:spcAft>
                <a:spcPts val="0"/>
              </a:spcAft>
              <a:buClr>
                <a:schemeClr val="lt1"/>
              </a:buClr>
              <a:buSzPts val="1800"/>
              <a:buNone/>
              <a:defRPr sz="1800" b="1">
                <a:solidFill>
                  <a:schemeClr val="lt1"/>
                </a:solidFill>
              </a:defRPr>
            </a:lvl8pPr>
            <a:lvl9pPr lvl="8" rtl="0">
              <a:spcBef>
                <a:spcPts val="2100"/>
              </a:spcBef>
              <a:spcAft>
                <a:spcPts val="2100"/>
              </a:spcAft>
              <a:buClr>
                <a:schemeClr val="lt1"/>
              </a:buClr>
              <a:buSzPts val="1800"/>
              <a:buNone/>
              <a:defRPr sz="1800" b="1">
                <a:solidFill>
                  <a:schemeClr val="lt1"/>
                </a:solidFill>
              </a:defRPr>
            </a:lvl9pPr>
          </a:lstStyle>
          <a:p>
            <a:endParaRPr/>
          </a:p>
        </p:txBody>
      </p:sp>
      <p:sp>
        <p:nvSpPr>
          <p:cNvPr id="1161" name="Google Shape;1161;p16"/>
          <p:cNvSpPr txBox="1">
            <a:spLocks noGrp="1"/>
          </p:cNvSpPr>
          <p:nvPr>
            <p:ph type="subTitle" idx="5"/>
          </p:nvPr>
        </p:nvSpPr>
        <p:spPr>
          <a:xfrm>
            <a:off x="8441412" y="316477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2100"/>
              </a:spcBef>
              <a:spcAft>
                <a:spcPts val="0"/>
              </a:spcAft>
              <a:buClr>
                <a:schemeClr val="lt1"/>
              </a:buClr>
              <a:buSzPts val="1800"/>
              <a:buNone/>
              <a:defRPr sz="1800" b="1">
                <a:solidFill>
                  <a:schemeClr val="lt1"/>
                </a:solidFill>
              </a:defRPr>
            </a:lvl2pPr>
            <a:lvl3pPr lvl="2" rtl="0">
              <a:spcBef>
                <a:spcPts val="2100"/>
              </a:spcBef>
              <a:spcAft>
                <a:spcPts val="0"/>
              </a:spcAft>
              <a:buClr>
                <a:schemeClr val="lt1"/>
              </a:buClr>
              <a:buSzPts val="1800"/>
              <a:buNone/>
              <a:defRPr sz="1800" b="1">
                <a:solidFill>
                  <a:schemeClr val="lt1"/>
                </a:solidFill>
              </a:defRPr>
            </a:lvl3pPr>
            <a:lvl4pPr lvl="3" rtl="0">
              <a:spcBef>
                <a:spcPts val="2100"/>
              </a:spcBef>
              <a:spcAft>
                <a:spcPts val="0"/>
              </a:spcAft>
              <a:buClr>
                <a:schemeClr val="lt1"/>
              </a:buClr>
              <a:buSzPts val="1800"/>
              <a:buNone/>
              <a:defRPr sz="1800" b="1">
                <a:solidFill>
                  <a:schemeClr val="lt1"/>
                </a:solidFill>
              </a:defRPr>
            </a:lvl4pPr>
            <a:lvl5pPr lvl="4" rtl="0">
              <a:spcBef>
                <a:spcPts val="2100"/>
              </a:spcBef>
              <a:spcAft>
                <a:spcPts val="0"/>
              </a:spcAft>
              <a:buClr>
                <a:schemeClr val="lt1"/>
              </a:buClr>
              <a:buSzPts val="1800"/>
              <a:buNone/>
              <a:defRPr sz="1800" b="1">
                <a:solidFill>
                  <a:schemeClr val="lt1"/>
                </a:solidFill>
              </a:defRPr>
            </a:lvl5pPr>
            <a:lvl6pPr lvl="5" rtl="0">
              <a:spcBef>
                <a:spcPts val="2100"/>
              </a:spcBef>
              <a:spcAft>
                <a:spcPts val="0"/>
              </a:spcAft>
              <a:buClr>
                <a:schemeClr val="lt1"/>
              </a:buClr>
              <a:buSzPts val="1800"/>
              <a:buNone/>
              <a:defRPr sz="1800" b="1">
                <a:solidFill>
                  <a:schemeClr val="lt1"/>
                </a:solidFill>
              </a:defRPr>
            </a:lvl6pPr>
            <a:lvl7pPr lvl="6" rtl="0">
              <a:spcBef>
                <a:spcPts val="2100"/>
              </a:spcBef>
              <a:spcAft>
                <a:spcPts val="0"/>
              </a:spcAft>
              <a:buClr>
                <a:schemeClr val="lt1"/>
              </a:buClr>
              <a:buSzPts val="1800"/>
              <a:buNone/>
              <a:defRPr sz="1800" b="1">
                <a:solidFill>
                  <a:schemeClr val="lt1"/>
                </a:solidFill>
              </a:defRPr>
            </a:lvl7pPr>
            <a:lvl8pPr lvl="7" rtl="0">
              <a:spcBef>
                <a:spcPts val="2100"/>
              </a:spcBef>
              <a:spcAft>
                <a:spcPts val="0"/>
              </a:spcAft>
              <a:buClr>
                <a:schemeClr val="lt1"/>
              </a:buClr>
              <a:buSzPts val="1800"/>
              <a:buNone/>
              <a:defRPr sz="1800" b="1">
                <a:solidFill>
                  <a:schemeClr val="lt1"/>
                </a:solidFill>
              </a:defRPr>
            </a:lvl8pPr>
            <a:lvl9pPr lvl="8" rtl="0">
              <a:spcBef>
                <a:spcPts val="2100"/>
              </a:spcBef>
              <a:spcAft>
                <a:spcPts val="2100"/>
              </a:spcAft>
              <a:buClr>
                <a:schemeClr val="lt1"/>
              </a:buClr>
              <a:buSzPts val="1800"/>
              <a:buNone/>
              <a:defRPr sz="1800" b="1">
                <a:solidFill>
                  <a:schemeClr val="lt1"/>
                </a:solidFill>
              </a:defRPr>
            </a:lvl9pPr>
          </a:lstStyle>
          <a:p>
            <a:endParaRPr/>
          </a:p>
        </p:txBody>
      </p:sp>
      <p:sp>
        <p:nvSpPr>
          <p:cNvPr id="1162" name="Google Shape;1162;p16"/>
          <p:cNvSpPr txBox="1">
            <a:spLocks noGrp="1"/>
          </p:cNvSpPr>
          <p:nvPr>
            <p:ph type="subTitle" idx="6"/>
          </p:nvPr>
        </p:nvSpPr>
        <p:spPr>
          <a:xfrm>
            <a:off x="8441412" y="467023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2100"/>
              </a:spcBef>
              <a:spcAft>
                <a:spcPts val="0"/>
              </a:spcAft>
              <a:buClr>
                <a:schemeClr val="lt1"/>
              </a:buClr>
              <a:buSzPts val="1800"/>
              <a:buNone/>
              <a:defRPr sz="1800" b="1">
                <a:solidFill>
                  <a:schemeClr val="lt1"/>
                </a:solidFill>
              </a:defRPr>
            </a:lvl2pPr>
            <a:lvl3pPr lvl="2" rtl="0">
              <a:spcBef>
                <a:spcPts val="2100"/>
              </a:spcBef>
              <a:spcAft>
                <a:spcPts val="0"/>
              </a:spcAft>
              <a:buClr>
                <a:schemeClr val="lt1"/>
              </a:buClr>
              <a:buSzPts val="1800"/>
              <a:buNone/>
              <a:defRPr sz="1800" b="1">
                <a:solidFill>
                  <a:schemeClr val="lt1"/>
                </a:solidFill>
              </a:defRPr>
            </a:lvl3pPr>
            <a:lvl4pPr lvl="3" rtl="0">
              <a:spcBef>
                <a:spcPts val="2100"/>
              </a:spcBef>
              <a:spcAft>
                <a:spcPts val="0"/>
              </a:spcAft>
              <a:buClr>
                <a:schemeClr val="lt1"/>
              </a:buClr>
              <a:buSzPts val="1800"/>
              <a:buNone/>
              <a:defRPr sz="1800" b="1">
                <a:solidFill>
                  <a:schemeClr val="lt1"/>
                </a:solidFill>
              </a:defRPr>
            </a:lvl4pPr>
            <a:lvl5pPr lvl="4" rtl="0">
              <a:spcBef>
                <a:spcPts val="2100"/>
              </a:spcBef>
              <a:spcAft>
                <a:spcPts val="0"/>
              </a:spcAft>
              <a:buClr>
                <a:schemeClr val="lt1"/>
              </a:buClr>
              <a:buSzPts val="1800"/>
              <a:buNone/>
              <a:defRPr sz="1800" b="1">
                <a:solidFill>
                  <a:schemeClr val="lt1"/>
                </a:solidFill>
              </a:defRPr>
            </a:lvl5pPr>
            <a:lvl6pPr lvl="5" rtl="0">
              <a:spcBef>
                <a:spcPts val="2100"/>
              </a:spcBef>
              <a:spcAft>
                <a:spcPts val="0"/>
              </a:spcAft>
              <a:buClr>
                <a:schemeClr val="lt1"/>
              </a:buClr>
              <a:buSzPts val="1800"/>
              <a:buNone/>
              <a:defRPr sz="1800" b="1">
                <a:solidFill>
                  <a:schemeClr val="lt1"/>
                </a:solidFill>
              </a:defRPr>
            </a:lvl6pPr>
            <a:lvl7pPr lvl="6" rtl="0">
              <a:spcBef>
                <a:spcPts val="2100"/>
              </a:spcBef>
              <a:spcAft>
                <a:spcPts val="0"/>
              </a:spcAft>
              <a:buClr>
                <a:schemeClr val="lt1"/>
              </a:buClr>
              <a:buSzPts val="1800"/>
              <a:buNone/>
              <a:defRPr sz="1800" b="1">
                <a:solidFill>
                  <a:schemeClr val="lt1"/>
                </a:solidFill>
              </a:defRPr>
            </a:lvl7pPr>
            <a:lvl8pPr lvl="7" rtl="0">
              <a:spcBef>
                <a:spcPts val="2100"/>
              </a:spcBef>
              <a:spcAft>
                <a:spcPts val="0"/>
              </a:spcAft>
              <a:buClr>
                <a:schemeClr val="lt1"/>
              </a:buClr>
              <a:buSzPts val="1800"/>
              <a:buNone/>
              <a:defRPr sz="1800" b="1">
                <a:solidFill>
                  <a:schemeClr val="lt1"/>
                </a:solidFill>
              </a:defRPr>
            </a:lvl8pPr>
            <a:lvl9pPr lvl="8" rtl="0">
              <a:spcBef>
                <a:spcPts val="2100"/>
              </a:spcBef>
              <a:spcAft>
                <a:spcPts val="2100"/>
              </a:spcAft>
              <a:buClr>
                <a:schemeClr val="lt1"/>
              </a:buClr>
              <a:buSzPts val="1800"/>
              <a:buNone/>
              <a:defRPr sz="1800" b="1">
                <a:solidFill>
                  <a:schemeClr val="lt1"/>
                </a:solidFill>
              </a:defRPr>
            </a:lvl9pPr>
          </a:lstStyle>
          <a:p>
            <a:endParaRPr/>
          </a:p>
        </p:txBody>
      </p:sp>
      <p:sp>
        <p:nvSpPr>
          <p:cNvPr id="1163" name="Google Shape;1163;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1164" name="Google Shape;1164;p16"/>
          <p:cNvSpPr txBox="1">
            <a:spLocks noGrp="1"/>
          </p:cNvSpPr>
          <p:nvPr>
            <p:ph type="body" idx="7"/>
          </p:nvPr>
        </p:nvSpPr>
        <p:spPr>
          <a:xfrm>
            <a:off x="8441412" y="2115250"/>
            <a:ext cx="3250500" cy="8340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2100"/>
              </a:spcBef>
              <a:spcAft>
                <a:spcPts val="0"/>
              </a:spcAft>
              <a:buClr>
                <a:schemeClr val="lt1"/>
              </a:buClr>
              <a:buSzPts val="1400"/>
              <a:buChar char="○"/>
              <a:defRPr sz="1400">
                <a:solidFill>
                  <a:schemeClr val="lt1"/>
                </a:solidFill>
              </a:defRPr>
            </a:lvl2pPr>
            <a:lvl3pPr marL="1371600" lvl="2" indent="-317500">
              <a:spcBef>
                <a:spcPts val="2100"/>
              </a:spcBef>
              <a:spcAft>
                <a:spcPts val="0"/>
              </a:spcAft>
              <a:buClr>
                <a:schemeClr val="lt1"/>
              </a:buClr>
              <a:buSzPts val="1400"/>
              <a:buChar char="■"/>
              <a:defRPr sz="1400">
                <a:solidFill>
                  <a:schemeClr val="lt1"/>
                </a:solidFill>
              </a:defRPr>
            </a:lvl3pPr>
            <a:lvl4pPr marL="1828800" lvl="3" indent="-317500">
              <a:spcBef>
                <a:spcPts val="2100"/>
              </a:spcBef>
              <a:spcAft>
                <a:spcPts val="0"/>
              </a:spcAft>
              <a:buClr>
                <a:schemeClr val="lt1"/>
              </a:buClr>
              <a:buSzPts val="1400"/>
              <a:buChar char="●"/>
              <a:defRPr sz="1400">
                <a:solidFill>
                  <a:schemeClr val="lt1"/>
                </a:solidFill>
              </a:defRPr>
            </a:lvl4pPr>
            <a:lvl5pPr marL="2286000" lvl="4" indent="-317500">
              <a:spcBef>
                <a:spcPts val="2100"/>
              </a:spcBef>
              <a:spcAft>
                <a:spcPts val="0"/>
              </a:spcAft>
              <a:buClr>
                <a:schemeClr val="lt1"/>
              </a:buClr>
              <a:buSzPts val="1400"/>
              <a:buChar char="○"/>
              <a:defRPr sz="1400">
                <a:solidFill>
                  <a:schemeClr val="lt1"/>
                </a:solidFill>
              </a:defRPr>
            </a:lvl5pPr>
            <a:lvl6pPr marL="2743200" lvl="5" indent="-317500">
              <a:spcBef>
                <a:spcPts val="2100"/>
              </a:spcBef>
              <a:spcAft>
                <a:spcPts val="0"/>
              </a:spcAft>
              <a:buClr>
                <a:schemeClr val="lt1"/>
              </a:buClr>
              <a:buSzPts val="1400"/>
              <a:buChar char="■"/>
              <a:defRPr sz="1400">
                <a:solidFill>
                  <a:schemeClr val="lt1"/>
                </a:solidFill>
              </a:defRPr>
            </a:lvl6pPr>
            <a:lvl7pPr marL="3200400" lvl="6" indent="-317500">
              <a:spcBef>
                <a:spcPts val="2100"/>
              </a:spcBef>
              <a:spcAft>
                <a:spcPts val="0"/>
              </a:spcAft>
              <a:buClr>
                <a:schemeClr val="lt1"/>
              </a:buClr>
              <a:buSzPts val="1400"/>
              <a:buChar char="●"/>
              <a:defRPr sz="1400">
                <a:solidFill>
                  <a:schemeClr val="lt1"/>
                </a:solidFill>
              </a:defRPr>
            </a:lvl7pPr>
            <a:lvl8pPr marL="3657600" lvl="7" indent="-317500">
              <a:spcBef>
                <a:spcPts val="2100"/>
              </a:spcBef>
              <a:spcAft>
                <a:spcPts val="0"/>
              </a:spcAft>
              <a:buClr>
                <a:schemeClr val="lt1"/>
              </a:buClr>
              <a:buSzPts val="1400"/>
              <a:buChar char="○"/>
              <a:defRPr sz="1400">
                <a:solidFill>
                  <a:schemeClr val="lt1"/>
                </a:solidFill>
              </a:defRPr>
            </a:lvl8pPr>
            <a:lvl9pPr marL="4114800" lvl="8" indent="-317500">
              <a:spcBef>
                <a:spcPts val="2100"/>
              </a:spcBef>
              <a:spcAft>
                <a:spcPts val="2100"/>
              </a:spcAft>
              <a:buClr>
                <a:schemeClr val="lt1"/>
              </a:buClr>
              <a:buSzPts val="1400"/>
              <a:buChar char="■"/>
              <a:defRPr sz="1400">
                <a:solidFill>
                  <a:schemeClr val="lt1"/>
                </a:solidFill>
              </a:defRPr>
            </a:lvl9pPr>
          </a:lstStyle>
          <a:p>
            <a:endParaRPr/>
          </a:p>
        </p:txBody>
      </p:sp>
      <p:sp>
        <p:nvSpPr>
          <p:cNvPr id="1165" name="Google Shape;1165;p16"/>
          <p:cNvSpPr txBox="1">
            <a:spLocks noGrp="1"/>
          </p:cNvSpPr>
          <p:nvPr>
            <p:ph type="body" idx="8"/>
          </p:nvPr>
        </p:nvSpPr>
        <p:spPr>
          <a:xfrm>
            <a:off x="8441412" y="508705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2100"/>
              </a:spcBef>
              <a:spcAft>
                <a:spcPts val="0"/>
              </a:spcAft>
              <a:buClr>
                <a:schemeClr val="lt1"/>
              </a:buClr>
              <a:buSzPts val="1400"/>
              <a:buChar char="○"/>
              <a:defRPr sz="1400">
                <a:solidFill>
                  <a:schemeClr val="lt1"/>
                </a:solidFill>
              </a:defRPr>
            </a:lvl2pPr>
            <a:lvl3pPr marL="1371600" lvl="2" indent="-317500" rtl="0">
              <a:spcBef>
                <a:spcPts val="2100"/>
              </a:spcBef>
              <a:spcAft>
                <a:spcPts val="0"/>
              </a:spcAft>
              <a:buClr>
                <a:schemeClr val="lt1"/>
              </a:buClr>
              <a:buSzPts val="1400"/>
              <a:buChar char="■"/>
              <a:defRPr sz="1400">
                <a:solidFill>
                  <a:schemeClr val="lt1"/>
                </a:solidFill>
              </a:defRPr>
            </a:lvl3pPr>
            <a:lvl4pPr marL="1828800" lvl="3" indent="-317500" rtl="0">
              <a:spcBef>
                <a:spcPts val="2100"/>
              </a:spcBef>
              <a:spcAft>
                <a:spcPts val="0"/>
              </a:spcAft>
              <a:buClr>
                <a:schemeClr val="lt1"/>
              </a:buClr>
              <a:buSzPts val="1400"/>
              <a:buChar char="●"/>
              <a:defRPr sz="1400">
                <a:solidFill>
                  <a:schemeClr val="lt1"/>
                </a:solidFill>
              </a:defRPr>
            </a:lvl4pPr>
            <a:lvl5pPr marL="2286000" lvl="4" indent="-317500" rtl="0">
              <a:spcBef>
                <a:spcPts val="2100"/>
              </a:spcBef>
              <a:spcAft>
                <a:spcPts val="0"/>
              </a:spcAft>
              <a:buClr>
                <a:schemeClr val="lt1"/>
              </a:buClr>
              <a:buSzPts val="1400"/>
              <a:buChar char="○"/>
              <a:defRPr sz="1400">
                <a:solidFill>
                  <a:schemeClr val="lt1"/>
                </a:solidFill>
              </a:defRPr>
            </a:lvl5pPr>
            <a:lvl6pPr marL="2743200" lvl="5" indent="-317500" rtl="0">
              <a:spcBef>
                <a:spcPts val="2100"/>
              </a:spcBef>
              <a:spcAft>
                <a:spcPts val="0"/>
              </a:spcAft>
              <a:buClr>
                <a:schemeClr val="lt1"/>
              </a:buClr>
              <a:buSzPts val="1400"/>
              <a:buChar char="■"/>
              <a:defRPr sz="1400">
                <a:solidFill>
                  <a:schemeClr val="lt1"/>
                </a:solidFill>
              </a:defRPr>
            </a:lvl6pPr>
            <a:lvl7pPr marL="3200400" lvl="6" indent="-317500" rtl="0">
              <a:spcBef>
                <a:spcPts val="2100"/>
              </a:spcBef>
              <a:spcAft>
                <a:spcPts val="0"/>
              </a:spcAft>
              <a:buClr>
                <a:schemeClr val="lt1"/>
              </a:buClr>
              <a:buSzPts val="1400"/>
              <a:buChar char="●"/>
              <a:defRPr sz="1400">
                <a:solidFill>
                  <a:schemeClr val="lt1"/>
                </a:solidFill>
              </a:defRPr>
            </a:lvl7pPr>
            <a:lvl8pPr marL="3657600" lvl="7" indent="-317500" rtl="0">
              <a:spcBef>
                <a:spcPts val="2100"/>
              </a:spcBef>
              <a:spcAft>
                <a:spcPts val="0"/>
              </a:spcAft>
              <a:buClr>
                <a:schemeClr val="lt1"/>
              </a:buClr>
              <a:buSzPts val="1400"/>
              <a:buChar char="○"/>
              <a:defRPr sz="1400">
                <a:solidFill>
                  <a:schemeClr val="lt1"/>
                </a:solidFill>
              </a:defRPr>
            </a:lvl8pPr>
            <a:lvl9pPr marL="4114800" lvl="8" indent="-317500" rtl="0">
              <a:spcBef>
                <a:spcPts val="2100"/>
              </a:spcBef>
              <a:spcAft>
                <a:spcPts val="2100"/>
              </a:spcAft>
              <a:buClr>
                <a:schemeClr val="lt1"/>
              </a:buClr>
              <a:buSzPts val="1400"/>
              <a:buChar char="■"/>
              <a:defRPr sz="1400">
                <a:solidFill>
                  <a:schemeClr val="lt1"/>
                </a:solidFill>
              </a:defRPr>
            </a:lvl9pPr>
          </a:lstStyle>
          <a:p>
            <a:endParaRPr/>
          </a:p>
        </p:txBody>
      </p:sp>
      <p:sp>
        <p:nvSpPr>
          <p:cNvPr id="1166" name="Google Shape;1166;p16"/>
          <p:cNvSpPr txBox="1">
            <a:spLocks noGrp="1"/>
          </p:cNvSpPr>
          <p:nvPr>
            <p:ph type="body" idx="9"/>
          </p:nvPr>
        </p:nvSpPr>
        <p:spPr>
          <a:xfrm>
            <a:off x="8441412" y="356305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2100"/>
              </a:spcBef>
              <a:spcAft>
                <a:spcPts val="0"/>
              </a:spcAft>
              <a:buClr>
                <a:schemeClr val="lt1"/>
              </a:buClr>
              <a:buSzPts val="1400"/>
              <a:buChar char="○"/>
              <a:defRPr sz="1400">
                <a:solidFill>
                  <a:schemeClr val="lt1"/>
                </a:solidFill>
              </a:defRPr>
            </a:lvl2pPr>
            <a:lvl3pPr marL="1371600" lvl="2" indent="-317500" rtl="0">
              <a:spcBef>
                <a:spcPts val="2100"/>
              </a:spcBef>
              <a:spcAft>
                <a:spcPts val="0"/>
              </a:spcAft>
              <a:buClr>
                <a:schemeClr val="lt1"/>
              </a:buClr>
              <a:buSzPts val="1400"/>
              <a:buChar char="■"/>
              <a:defRPr sz="1400">
                <a:solidFill>
                  <a:schemeClr val="lt1"/>
                </a:solidFill>
              </a:defRPr>
            </a:lvl3pPr>
            <a:lvl4pPr marL="1828800" lvl="3" indent="-317500" rtl="0">
              <a:spcBef>
                <a:spcPts val="2100"/>
              </a:spcBef>
              <a:spcAft>
                <a:spcPts val="0"/>
              </a:spcAft>
              <a:buClr>
                <a:schemeClr val="lt1"/>
              </a:buClr>
              <a:buSzPts val="1400"/>
              <a:buChar char="●"/>
              <a:defRPr sz="1400">
                <a:solidFill>
                  <a:schemeClr val="lt1"/>
                </a:solidFill>
              </a:defRPr>
            </a:lvl4pPr>
            <a:lvl5pPr marL="2286000" lvl="4" indent="-317500" rtl="0">
              <a:spcBef>
                <a:spcPts val="2100"/>
              </a:spcBef>
              <a:spcAft>
                <a:spcPts val="0"/>
              </a:spcAft>
              <a:buClr>
                <a:schemeClr val="lt1"/>
              </a:buClr>
              <a:buSzPts val="1400"/>
              <a:buChar char="○"/>
              <a:defRPr sz="1400">
                <a:solidFill>
                  <a:schemeClr val="lt1"/>
                </a:solidFill>
              </a:defRPr>
            </a:lvl5pPr>
            <a:lvl6pPr marL="2743200" lvl="5" indent="-317500" rtl="0">
              <a:spcBef>
                <a:spcPts val="2100"/>
              </a:spcBef>
              <a:spcAft>
                <a:spcPts val="0"/>
              </a:spcAft>
              <a:buClr>
                <a:schemeClr val="lt1"/>
              </a:buClr>
              <a:buSzPts val="1400"/>
              <a:buChar char="■"/>
              <a:defRPr sz="1400">
                <a:solidFill>
                  <a:schemeClr val="lt1"/>
                </a:solidFill>
              </a:defRPr>
            </a:lvl6pPr>
            <a:lvl7pPr marL="3200400" lvl="6" indent="-317500" rtl="0">
              <a:spcBef>
                <a:spcPts val="2100"/>
              </a:spcBef>
              <a:spcAft>
                <a:spcPts val="0"/>
              </a:spcAft>
              <a:buClr>
                <a:schemeClr val="lt1"/>
              </a:buClr>
              <a:buSzPts val="1400"/>
              <a:buChar char="●"/>
              <a:defRPr sz="1400">
                <a:solidFill>
                  <a:schemeClr val="lt1"/>
                </a:solidFill>
              </a:defRPr>
            </a:lvl7pPr>
            <a:lvl8pPr marL="3657600" lvl="7" indent="-317500" rtl="0">
              <a:spcBef>
                <a:spcPts val="2100"/>
              </a:spcBef>
              <a:spcAft>
                <a:spcPts val="0"/>
              </a:spcAft>
              <a:buClr>
                <a:schemeClr val="lt1"/>
              </a:buClr>
              <a:buSzPts val="1400"/>
              <a:buChar char="○"/>
              <a:defRPr sz="1400">
                <a:solidFill>
                  <a:schemeClr val="lt1"/>
                </a:solidFill>
              </a:defRPr>
            </a:lvl8pPr>
            <a:lvl9pPr marL="4114800" lvl="8" indent="-317500" rtl="0">
              <a:spcBef>
                <a:spcPts val="2100"/>
              </a:spcBef>
              <a:spcAft>
                <a:spcPts val="2100"/>
              </a:spcAft>
              <a:buClr>
                <a:schemeClr val="lt1"/>
              </a:buClr>
              <a:buSzPts val="1400"/>
              <a:buChar char="■"/>
              <a:defRPr sz="1400">
                <a:solidFill>
                  <a:schemeClr val="lt1"/>
                </a:solidFill>
              </a:defRPr>
            </a:lvl9pPr>
          </a:lstStyle>
          <a:p>
            <a:endParaRPr/>
          </a:p>
        </p:txBody>
      </p:sp>
      <p:sp>
        <p:nvSpPr>
          <p:cNvPr id="1167" name="Google Shape;1167;p16"/>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lvl1pPr marL="457200" lvl="0" indent="-317500" algn="r" rtl="0">
              <a:spcBef>
                <a:spcPts val="0"/>
              </a:spcBef>
              <a:spcAft>
                <a:spcPts val="0"/>
              </a:spcAft>
              <a:buClr>
                <a:schemeClr val="lt1"/>
              </a:buClr>
              <a:buSzPts val="1400"/>
              <a:buChar char="●"/>
              <a:defRPr sz="1400">
                <a:solidFill>
                  <a:schemeClr val="lt1"/>
                </a:solidFill>
              </a:defRPr>
            </a:lvl1pPr>
            <a:lvl2pPr marL="914400" lvl="1" indent="-317500" algn="r" rtl="0">
              <a:spcBef>
                <a:spcPts val="2100"/>
              </a:spcBef>
              <a:spcAft>
                <a:spcPts val="0"/>
              </a:spcAft>
              <a:buClr>
                <a:schemeClr val="lt1"/>
              </a:buClr>
              <a:buSzPts val="1400"/>
              <a:buChar char="○"/>
              <a:defRPr sz="1400">
                <a:solidFill>
                  <a:schemeClr val="lt1"/>
                </a:solidFill>
              </a:defRPr>
            </a:lvl2pPr>
            <a:lvl3pPr marL="1371600" lvl="2" indent="-317500" algn="r" rtl="0">
              <a:spcBef>
                <a:spcPts val="2100"/>
              </a:spcBef>
              <a:spcAft>
                <a:spcPts val="0"/>
              </a:spcAft>
              <a:buClr>
                <a:schemeClr val="lt1"/>
              </a:buClr>
              <a:buSzPts val="1400"/>
              <a:buChar char="■"/>
              <a:defRPr sz="1400">
                <a:solidFill>
                  <a:schemeClr val="lt1"/>
                </a:solidFill>
              </a:defRPr>
            </a:lvl3pPr>
            <a:lvl4pPr marL="1828800" lvl="3" indent="-317500" algn="r" rtl="0">
              <a:spcBef>
                <a:spcPts val="2100"/>
              </a:spcBef>
              <a:spcAft>
                <a:spcPts val="0"/>
              </a:spcAft>
              <a:buClr>
                <a:schemeClr val="lt1"/>
              </a:buClr>
              <a:buSzPts val="1400"/>
              <a:buChar char="●"/>
              <a:defRPr sz="1400">
                <a:solidFill>
                  <a:schemeClr val="lt1"/>
                </a:solidFill>
              </a:defRPr>
            </a:lvl4pPr>
            <a:lvl5pPr marL="2286000" lvl="4" indent="-317500" algn="r" rtl="0">
              <a:spcBef>
                <a:spcPts val="2100"/>
              </a:spcBef>
              <a:spcAft>
                <a:spcPts val="0"/>
              </a:spcAft>
              <a:buClr>
                <a:schemeClr val="lt1"/>
              </a:buClr>
              <a:buSzPts val="1400"/>
              <a:buChar char="○"/>
              <a:defRPr sz="1400">
                <a:solidFill>
                  <a:schemeClr val="lt1"/>
                </a:solidFill>
              </a:defRPr>
            </a:lvl5pPr>
            <a:lvl6pPr marL="2743200" lvl="5" indent="-317500" algn="r" rtl="0">
              <a:spcBef>
                <a:spcPts val="2100"/>
              </a:spcBef>
              <a:spcAft>
                <a:spcPts val="0"/>
              </a:spcAft>
              <a:buClr>
                <a:schemeClr val="lt1"/>
              </a:buClr>
              <a:buSzPts val="1400"/>
              <a:buChar char="■"/>
              <a:defRPr sz="1400">
                <a:solidFill>
                  <a:schemeClr val="lt1"/>
                </a:solidFill>
              </a:defRPr>
            </a:lvl6pPr>
            <a:lvl7pPr marL="3200400" lvl="6" indent="-317500" algn="r" rtl="0">
              <a:spcBef>
                <a:spcPts val="2100"/>
              </a:spcBef>
              <a:spcAft>
                <a:spcPts val="0"/>
              </a:spcAft>
              <a:buClr>
                <a:schemeClr val="lt1"/>
              </a:buClr>
              <a:buSzPts val="1400"/>
              <a:buChar char="●"/>
              <a:defRPr sz="1400">
                <a:solidFill>
                  <a:schemeClr val="lt1"/>
                </a:solidFill>
              </a:defRPr>
            </a:lvl7pPr>
            <a:lvl8pPr marL="3657600" lvl="7" indent="-317500" algn="r" rtl="0">
              <a:spcBef>
                <a:spcPts val="2100"/>
              </a:spcBef>
              <a:spcAft>
                <a:spcPts val="0"/>
              </a:spcAft>
              <a:buClr>
                <a:schemeClr val="lt1"/>
              </a:buClr>
              <a:buSzPts val="1400"/>
              <a:buChar char="○"/>
              <a:defRPr sz="1400">
                <a:solidFill>
                  <a:schemeClr val="lt1"/>
                </a:solidFill>
              </a:defRPr>
            </a:lvl8pPr>
            <a:lvl9pPr marL="4114800" lvl="8" indent="-317500" algn="r" rtl="0">
              <a:spcBef>
                <a:spcPts val="2100"/>
              </a:spcBef>
              <a:spcAft>
                <a:spcPts val="2100"/>
              </a:spcAft>
              <a:buClr>
                <a:schemeClr val="lt1"/>
              </a:buClr>
              <a:buSzPts val="1400"/>
              <a:buChar char="■"/>
              <a:defRPr sz="1400">
                <a:solidFill>
                  <a:schemeClr val="lt1"/>
                </a:solidFill>
              </a:defRPr>
            </a:lvl9pPr>
          </a:lstStyle>
          <a:p>
            <a:endParaRPr/>
          </a:p>
        </p:txBody>
      </p:sp>
      <p:sp>
        <p:nvSpPr>
          <p:cNvPr id="1168" name="Google Shape;1168;p16"/>
          <p:cNvSpPr txBox="1">
            <a:spLocks noGrp="1"/>
          </p:cNvSpPr>
          <p:nvPr>
            <p:ph type="body" idx="14"/>
          </p:nvPr>
        </p:nvSpPr>
        <p:spPr>
          <a:xfrm>
            <a:off x="415600" y="5104400"/>
            <a:ext cx="3250500" cy="834000"/>
          </a:xfrm>
          <a:prstGeom prst="rect">
            <a:avLst/>
          </a:prstGeom>
        </p:spPr>
        <p:txBody>
          <a:bodyPr spcFirstLastPara="1" wrap="square" lIns="121900" tIns="121900" rIns="121900" bIns="121900" anchor="t" anchorCtr="0">
            <a:noAutofit/>
          </a:bodyPr>
          <a:lstStyle>
            <a:lvl1pPr marL="457200" lvl="0" indent="-317500" algn="r" rtl="0">
              <a:spcBef>
                <a:spcPts val="0"/>
              </a:spcBef>
              <a:spcAft>
                <a:spcPts val="0"/>
              </a:spcAft>
              <a:buClr>
                <a:schemeClr val="lt1"/>
              </a:buClr>
              <a:buSzPts val="1400"/>
              <a:buChar char="●"/>
              <a:defRPr sz="1400">
                <a:solidFill>
                  <a:schemeClr val="lt1"/>
                </a:solidFill>
              </a:defRPr>
            </a:lvl1pPr>
            <a:lvl2pPr marL="914400" lvl="1" indent="-317500" algn="r" rtl="0">
              <a:spcBef>
                <a:spcPts val="2100"/>
              </a:spcBef>
              <a:spcAft>
                <a:spcPts val="0"/>
              </a:spcAft>
              <a:buClr>
                <a:schemeClr val="lt1"/>
              </a:buClr>
              <a:buSzPts val="1400"/>
              <a:buChar char="○"/>
              <a:defRPr sz="1400">
                <a:solidFill>
                  <a:schemeClr val="lt1"/>
                </a:solidFill>
              </a:defRPr>
            </a:lvl2pPr>
            <a:lvl3pPr marL="1371600" lvl="2" indent="-317500" algn="r" rtl="0">
              <a:spcBef>
                <a:spcPts val="2100"/>
              </a:spcBef>
              <a:spcAft>
                <a:spcPts val="0"/>
              </a:spcAft>
              <a:buClr>
                <a:schemeClr val="lt1"/>
              </a:buClr>
              <a:buSzPts val="1400"/>
              <a:buChar char="■"/>
              <a:defRPr sz="1400">
                <a:solidFill>
                  <a:schemeClr val="lt1"/>
                </a:solidFill>
              </a:defRPr>
            </a:lvl3pPr>
            <a:lvl4pPr marL="1828800" lvl="3" indent="-317500" algn="r" rtl="0">
              <a:spcBef>
                <a:spcPts val="2100"/>
              </a:spcBef>
              <a:spcAft>
                <a:spcPts val="0"/>
              </a:spcAft>
              <a:buClr>
                <a:schemeClr val="lt1"/>
              </a:buClr>
              <a:buSzPts val="1400"/>
              <a:buChar char="●"/>
              <a:defRPr sz="1400">
                <a:solidFill>
                  <a:schemeClr val="lt1"/>
                </a:solidFill>
              </a:defRPr>
            </a:lvl4pPr>
            <a:lvl5pPr marL="2286000" lvl="4" indent="-317500" algn="r" rtl="0">
              <a:spcBef>
                <a:spcPts val="2100"/>
              </a:spcBef>
              <a:spcAft>
                <a:spcPts val="0"/>
              </a:spcAft>
              <a:buClr>
                <a:schemeClr val="lt1"/>
              </a:buClr>
              <a:buSzPts val="1400"/>
              <a:buChar char="○"/>
              <a:defRPr sz="1400">
                <a:solidFill>
                  <a:schemeClr val="lt1"/>
                </a:solidFill>
              </a:defRPr>
            </a:lvl5pPr>
            <a:lvl6pPr marL="2743200" lvl="5" indent="-317500" algn="r" rtl="0">
              <a:spcBef>
                <a:spcPts val="2100"/>
              </a:spcBef>
              <a:spcAft>
                <a:spcPts val="0"/>
              </a:spcAft>
              <a:buClr>
                <a:schemeClr val="lt1"/>
              </a:buClr>
              <a:buSzPts val="1400"/>
              <a:buChar char="■"/>
              <a:defRPr sz="1400">
                <a:solidFill>
                  <a:schemeClr val="lt1"/>
                </a:solidFill>
              </a:defRPr>
            </a:lvl6pPr>
            <a:lvl7pPr marL="3200400" lvl="6" indent="-317500" algn="r" rtl="0">
              <a:spcBef>
                <a:spcPts val="2100"/>
              </a:spcBef>
              <a:spcAft>
                <a:spcPts val="0"/>
              </a:spcAft>
              <a:buClr>
                <a:schemeClr val="lt1"/>
              </a:buClr>
              <a:buSzPts val="1400"/>
              <a:buChar char="●"/>
              <a:defRPr sz="1400">
                <a:solidFill>
                  <a:schemeClr val="lt1"/>
                </a:solidFill>
              </a:defRPr>
            </a:lvl7pPr>
            <a:lvl8pPr marL="3657600" lvl="7" indent="-317500" algn="r" rtl="0">
              <a:spcBef>
                <a:spcPts val="2100"/>
              </a:spcBef>
              <a:spcAft>
                <a:spcPts val="0"/>
              </a:spcAft>
              <a:buClr>
                <a:schemeClr val="lt1"/>
              </a:buClr>
              <a:buSzPts val="1400"/>
              <a:buChar char="○"/>
              <a:defRPr sz="1400">
                <a:solidFill>
                  <a:schemeClr val="lt1"/>
                </a:solidFill>
              </a:defRPr>
            </a:lvl8pPr>
            <a:lvl9pPr marL="4114800" lvl="8" indent="-317500" algn="r" rtl="0">
              <a:spcBef>
                <a:spcPts val="2100"/>
              </a:spcBef>
              <a:spcAft>
                <a:spcPts val="2100"/>
              </a:spcAft>
              <a:buClr>
                <a:schemeClr val="lt1"/>
              </a:buClr>
              <a:buSzPts val="1400"/>
              <a:buChar char="■"/>
              <a:defRPr sz="1400">
                <a:solidFill>
                  <a:schemeClr val="lt1"/>
                </a:solidFill>
              </a:defRPr>
            </a:lvl9pPr>
          </a:lstStyle>
          <a:p>
            <a:endParaRPr/>
          </a:p>
        </p:txBody>
      </p:sp>
      <p:sp>
        <p:nvSpPr>
          <p:cNvPr id="1169" name="Google Shape;1169;p16"/>
          <p:cNvSpPr txBox="1">
            <a:spLocks noGrp="1"/>
          </p:cNvSpPr>
          <p:nvPr>
            <p:ph type="body" idx="15"/>
          </p:nvPr>
        </p:nvSpPr>
        <p:spPr>
          <a:xfrm>
            <a:off x="415600" y="3656600"/>
            <a:ext cx="3250500" cy="834000"/>
          </a:xfrm>
          <a:prstGeom prst="rect">
            <a:avLst/>
          </a:prstGeom>
        </p:spPr>
        <p:txBody>
          <a:bodyPr spcFirstLastPara="1" wrap="square" lIns="121900" tIns="121900" rIns="121900" bIns="121900" anchor="t" anchorCtr="0">
            <a:noAutofit/>
          </a:bodyPr>
          <a:lstStyle>
            <a:lvl1pPr marL="457200" lvl="0" indent="-317500" algn="r" rtl="0">
              <a:spcBef>
                <a:spcPts val="0"/>
              </a:spcBef>
              <a:spcAft>
                <a:spcPts val="0"/>
              </a:spcAft>
              <a:buClr>
                <a:schemeClr val="lt1"/>
              </a:buClr>
              <a:buSzPts val="1400"/>
              <a:buChar char="●"/>
              <a:defRPr sz="1400">
                <a:solidFill>
                  <a:schemeClr val="lt1"/>
                </a:solidFill>
              </a:defRPr>
            </a:lvl1pPr>
            <a:lvl2pPr marL="914400" lvl="1" indent="-317500" algn="r" rtl="0">
              <a:spcBef>
                <a:spcPts val="2100"/>
              </a:spcBef>
              <a:spcAft>
                <a:spcPts val="0"/>
              </a:spcAft>
              <a:buClr>
                <a:schemeClr val="lt1"/>
              </a:buClr>
              <a:buSzPts val="1400"/>
              <a:buChar char="○"/>
              <a:defRPr sz="1400">
                <a:solidFill>
                  <a:schemeClr val="lt1"/>
                </a:solidFill>
              </a:defRPr>
            </a:lvl2pPr>
            <a:lvl3pPr marL="1371600" lvl="2" indent="-317500" algn="r" rtl="0">
              <a:spcBef>
                <a:spcPts val="2100"/>
              </a:spcBef>
              <a:spcAft>
                <a:spcPts val="0"/>
              </a:spcAft>
              <a:buClr>
                <a:schemeClr val="lt1"/>
              </a:buClr>
              <a:buSzPts val="1400"/>
              <a:buChar char="■"/>
              <a:defRPr sz="1400">
                <a:solidFill>
                  <a:schemeClr val="lt1"/>
                </a:solidFill>
              </a:defRPr>
            </a:lvl3pPr>
            <a:lvl4pPr marL="1828800" lvl="3" indent="-317500" algn="r" rtl="0">
              <a:spcBef>
                <a:spcPts val="2100"/>
              </a:spcBef>
              <a:spcAft>
                <a:spcPts val="0"/>
              </a:spcAft>
              <a:buClr>
                <a:schemeClr val="lt1"/>
              </a:buClr>
              <a:buSzPts val="1400"/>
              <a:buChar char="●"/>
              <a:defRPr sz="1400">
                <a:solidFill>
                  <a:schemeClr val="lt1"/>
                </a:solidFill>
              </a:defRPr>
            </a:lvl4pPr>
            <a:lvl5pPr marL="2286000" lvl="4" indent="-317500" algn="r" rtl="0">
              <a:spcBef>
                <a:spcPts val="2100"/>
              </a:spcBef>
              <a:spcAft>
                <a:spcPts val="0"/>
              </a:spcAft>
              <a:buClr>
                <a:schemeClr val="lt1"/>
              </a:buClr>
              <a:buSzPts val="1400"/>
              <a:buChar char="○"/>
              <a:defRPr sz="1400">
                <a:solidFill>
                  <a:schemeClr val="lt1"/>
                </a:solidFill>
              </a:defRPr>
            </a:lvl5pPr>
            <a:lvl6pPr marL="2743200" lvl="5" indent="-317500" algn="r" rtl="0">
              <a:spcBef>
                <a:spcPts val="2100"/>
              </a:spcBef>
              <a:spcAft>
                <a:spcPts val="0"/>
              </a:spcAft>
              <a:buClr>
                <a:schemeClr val="lt1"/>
              </a:buClr>
              <a:buSzPts val="1400"/>
              <a:buChar char="■"/>
              <a:defRPr sz="1400">
                <a:solidFill>
                  <a:schemeClr val="lt1"/>
                </a:solidFill>
              </a:defRPr>
            </a:lvl6pPr>
            <a:lvl7pPr marL="3200400" lvl="6" indent="-317500" algn="r" rtl="0">
              <a:spcBef>
                <a:spcPts val="2100"/>
              </a:spcBef>
              <a:spcAft>
                <a:spcPts val="0"/>
              </a:spcAft>
              <a:buClr>
                <a:schemeClr val="lt1"/>
              </a:buClr>
              <a:buSzPts val="1400"/>
              <a:buChar char="●"/>
              <a:defRPr sz="1400">
                <a:solidFill>
                  <a:schemeClr val="lt1"/>
                </a:solidFill>
              </a:defRPr>
            </a:lvl7pPr>
            <a:lvl8pPr marL="3657600" lvl="7" indent="-317500" algn="r" rtl="0">
              <a:spcBef>
                <a:spcPts val="2100"/>
              </a:spcBef>
              <a:spcAft>
                <a:spcPts val="0"/>
              </a:spcAft>
              <a:buClr>
                <a:schemeClr val="lt1"/>
              </a:buClr>
              <a:buSzPts val="1400"/>
              <a:buChar char="○"/>
              <a:defRPr sz="1400">
                <a:solidFill>
                  <a:schemeClr val="lt1"/>
                </a:solidFill>
              </a:defRPr>
            </a:lvl8pPr>
            <a:lvl9pPr marL="4114800" lvl="8" indent="-317500" algn="r" rtl="0">
              <a:spcBef>
                <a:spcPts val="2100"/>
              </a:spcBef>
              <a:spcAft>
                <a:spcPts val="2100"/>
              </a:spcAft>
              <a:buClr>
                <a:schemeClr val="lt1"/>
              </a:buClr>
              <a:buSzPts val="1400"/>
              <a:buChar char="■"/>
              <a:defRPr sz="1400">
                <a:solidFill>
                  <a:schemeClr val="lt1"/>
                </a:solidFill>
              </a:defRPr>
            </a:lvl9pPr>
          </a:lstStyle>
          <a:p>
            <a:endParaRPr/>
          </a:p>
        </p:txBody>
      </p:sp>
      <p:grpSp>
        <p:nvGrpSpPr>
          <p:cNvPr id="1170" name="Google Shape;1170;p16"/>
          <p:cNvGrpSpPr/>
          <p:nvPr/>
        </p:nvGrpSpPr>
        <p:grpSpPr>
          <a:xfrm>
            <a:off x="4980016" y="3951427"/>
            <a:ext cx="2267969" cy="2450264"/>
            <a:chOff x="3825240" y="1134427"/>
            <a:chExt cx="4538661" cy="4903469"/>
          </a:xfrm>
        </p:grpSpPr>
        <p:sp>
          <p:nvSpPr>
            <p:cNvPr id="1171" name="Google Shape;1171;p16"/>
            <p:cNvSpPr/>
            <p:nvPr/>
          </p:nvSpPr>
          <p:spPr>
            <a:xfrm>
              <a:off x="5862637" y="2483167"/>
              <a:ext cx="1007034" cy="1344929"/>
            </a:xfrm>
            <a:custGeom>
              <a:avLst/>
              <a:gdLst/>
              <a:ahLst/>
              <a:cxnLst/>
              <a:rect l="l" t="t" r="r" b="b"/>
              <a:pathLst>
                <a:path w="1007034" h="1344929" extrusionOk="0">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16"/>
            <p:cNvSpPr/>
            <p:nvPr/>
          </p:nvSpPr>
          <p:spPr>
            <a:xfrm>
              <a:off x="4978717" y="1890712"/>
              <a:ext cx="716279" cy="1516380"/>
            </a:xfrm>
            <a:custGeom>
              <a:avLst/>
              <a:gdLst/>
              <a:ahLst/>
              <a:cxnLst/>
              <a:rect l="l" t="t" r="r" b="b"/>
              <a:pathLst>
                <a:path w="716279" h="1516380" extrusionOk="0">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3" name="Google Shape;1173;p16"/>
            <p:cNvGrpSpPr/>
            <p:nvPr/>
          </p:nvGrpSpPr>
          <p:grpSpPr>
            <a:xfrm>
              <a:off x="3825240" y="4400550"/>
              <a:ext cx="4538661" cy="1637346"/>
              <a:chOff x="3825240" y="4400550"/>
              <a:chExt cx="4538661" cy="1637346"/>
            </a:xfrm>
          </p:grpSpPr>
          <p:sp>
            <p:nvSpPr>
              <p:cNvPr id="1174" name="Google Shape;1174;p16"/>
              <p:cNvSpPr/>
              <p:nvPr/>
            </p:nvSpPr>
            <p:spPr>
              <a:xfrm>
                <a:off x="3825240"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16"/>
              <p:cNvSpPr/>
              <p:nvPr/>
            </p:nvSpPr>
            <p:spPr>
              <a:xfrm>
                <a:off x="6371272"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6" name="Google Shape;1176;p16"/>
              <p:cNvGrpSpPr/>
              <p:nvPr/>
            </p:nvGrpSpPr>
            <p:grpSpPr>
              <a:xfrm>
                <a:off x="3922395" y="4501515"/>
                <a:ext cx="4343399" cy="1354454"/>
                <a:chOff x="3922395" y="4501515"/>
                <a:chExt cx="4343399" cy="1354454"/>
              </a:xfrm>
            </p:grpSpPr>
            <p:grpSp>
              <p:nvGrpSpPr>
                <p:cNvPr id="1177" name="Google Shape;1177;p16"/>
                <p:cNvGrpSpPr/>
                <p:nvPr/>
              </p:nvGrpSpPr>
              <p:grpSpPr>
                <a:xfrm>
                  <a:off x="3922395" y="4501515"/>
                  <a:ext cx="2280285" cy="1354454"/>
                  <a:chOff x="3922395" y="4501515"/>
                  <a:chExt cx="2280285" cy="1354454"/>
                </a:xfrm>
              </p:grpSpPr>
              <p:sp>
                <p:nvSpPr>
                  <p:cNvPr id="1178" name="Google Shape;1178;p16"/>
                  <p:cNvSpPr/>
                  <p:nvPr/>
                </p:nvSpPr>
                <p:spPr>
                  <a:xfrm>
                    <a:off x="4191952" y="4501515"/>
                    <a:ext cx="2010727" cy="1353502"/>
                  </a:xfrm>
                  <a:custGeom>
                    <a:avLst/>
                    <a:gdLst/>
                    <a:ahLst/>
                    <a:cxnLst/>
                    <a:rect l="l" t="t" r="r" b="b"/>
                    <a:pathLst>
                      <a:path w="2010727" h="1353502" extrusionOk="0">
                        <a:moveTo>
                          <a:pt x="478155" y="1353503"/>
                        </a:moveTo>
                        <a:lnTo>
                          <a:pt x="1611630" y="630555"/>
                        </a:lnTo>
                        <a:lnTo>
                          <a:pt x="2010728" y="246697"/>
                        </a:lnTo>
                        <a:lnTo>
                          <a:pt x="1743075" y="0"/>
                        </a:lnTo>
                        <a:lnTo>
                          <a:pt x="0"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16"/>
                  <p:cNvSpPr/>
                  <p:nvPr/>
                </p:nvSpPr>
                <p:spPr>
                  <a:xfrm>
                    <a:off x="5074920" y="4501515"/>
                    <a:ext cx="1127760" cy="884872"/>
                  </a:xfrm>
                  <a:custGeom>
                    <a:avLst/>
                    <a:gdLst/>
                    <a:ahLst/>
                    <a:cxnLst/>
                    <a:rect l="l" t="t" r="r" b="b"/>
                    <a:pathLst>
                      <a:path w="1127760" h="884872" extrusionOk="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0" name="Google Shape;1180;p16"/>
                  <p:cNvGrpSpPr/>
                  <p:nvPr/>
                </p:nvGrpSpPr>
                <p:grpSpPr>
                  <a:xfrm>
                    <a:off x="3922395" y="4878808"/>
                    <a:ext cx="755103" cy="977161"/>
                    <a:chOff x="3922395" y="4878808"/>
                    <a:chExt cx="755103" cy="977161"/>
                  </a:xfrm>
                </p:grpSpPr>
                <p:sp>
                  <p:nvSpPr>
                    <p:cNvPr id="1181" name="Google Shape;1181;p16"/>
                    <p:cNvSpPr/>
                    <p:nvPr/>
                  </p:nvSpPr>
                  <p:spPr>
                    <a:xfrm>
                      <a:off x="3922395" y="4878808"/>
                      <a:ext cx="755103" cy="977161"/>
                    </a:xfrm>
                    <a:custGeom>
                      <a:avLst/>
                      <a:gdLst/>
                      <a:ahLst/>
                      <a:cxnLst/>
                      <a:rect l="l" t="t" r="r" b="b"/>
                      <a:pathLst>
                        <a:path w="755103" h="977161" extrusionOk="0">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16"/>
                    <p:cNvSpPr/>
                    <p:nvPr/>
                  </p:nvSpPr>
                  <p:spPr>
                    <a:xfrm>
                      <a:off x="3965257" y="4956377"/>
                      <a:ext cx="671607" cy="869111"/>
                    </a:xfrm>
                    <a:custGeom>
                      <a:avLst/>
                      <a:gdLst/>
                      <a:ahLst/>
                      <a:cxnLst/>
                      <a:rect l="l" t="t" r="r" b="b"/>
                      <a:pathLst>
                        <a:path w="671607" h="869111" extrusionOk="0">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16"/>
                    <p:cNvSpPr/>
                    <p:nvPr/>
                  </p:nvSpPr>
                  <p:spPr>
                    <a:xfrm>
                      <a:off x="3990975" y="5014321"/>
                      <a:ext cx="602131" cy="785451"/>
                    </a:xfrm>
                    <a:custGeom>
                      <a:avLst/>
                      <a:gdLst/>
                      <a:ahLst/>
                      <a:cxnLst/>
                      <a:rect l="l" t="t" r="r" b="b"/>
                      <a:pathLst>
                        <a:path w="602131" h="785451" extrusionOk="0">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84" name="Google Shape;1184;p16"/>
                <p:cNvGrpSpPr/>
                <p:nvPr/>
              </p:nvGrpSpPr>
              <p:grpSpPr>
                <a:xfrm>
                  <a:off x="5986462" y="4501515"/>
                  <a:ext cx="2279332" cy="1354454"/>
                  <a:chOff x="5986462" y="4501515"/>
                  <a:chExt cx="2279332" cy="1354454"/>
                </a:xfrm>
              </p:grpSpPr>
              <p:sp>
                <p:nvSpPr>
                  <p:cNvPr id="1185" name="Google Shape;1185;p16"/>
                  <p:cNvSpPr/>
                  <p:nvPr/>
                </p:nvSpPr>
                <p:spPr>
                  <a:xfrm>
                    <a:off x="5986462" y="4501515"/>
                    <a:ext cx="2010727" cy="1353502"/>
                  </a:xfrm>
                  <a:custGeom>
                    <a:avLst/>
                    <a:gdLst/>
                    <a:ahLst/>
                    <a:cxnLst/>
                    <a:rect l="l" t="t" r="r" b="b"/>
                    <a:pathLst>
                      <a:path w="2010727" h="1353502" extrusionOk="0">
                        <a:moveTo>
                          <a:pt x="1532573" y="1353503"/>
                        </a:moveTo>
                        <a:lnTo>
                          <a:pt x="400050" y="630555"/>
                        </a:lnTo>
                        <a:lnTo>
                          <a:pt x="0" y="246697"/>
                        </a:lnTo>
                        <a:lnTo>
                          <a:pt x="267653" y="0"/>
                        </a:lnTo>
                        <a:lnTo>
                          <a:pt x="2010727"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16"/>
                  <p:cNvSpPr/>
                  <p:nvPr/>
                </p:nvSpPr>
                <p:spPr>
                  <a:xfrm>
                    <a:off x="5986462" y="4501515"/>
                    <a:ext cx="1127759" cy="884872"/>
                  </a:xfrm>
                  <a:custGeom>
                    <a:avLst/>
                    <a:gdLst/>
                    <a:ahLst/>
                    <a:cxnLst/>
                    <a:rect l="l" t="t" r="r" b="b"/>
                    <a:pathLst>
                      <a:path w="1127759" h="884872" extrusionOk="0">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7" name="Google Shape;1187;p16"/>
                  <p:cNvGrpSpPr/>
                  <p:nvPr/>
                </p:nvGrpSpPr>
                <p:grpSpPr>
                  <a:xfrm>
                    <a:off x="7511644" y="4878808"/>
                    <a:ext cx="754150" cy="977161"/>
                    <a:chOff x="7511644" y="4878808"/>
                    <a:chExt cx="754150" cy="977161"/>
                  </a:xfrm>
                </p:grpSpPr>
                <p:sp>
                  <p:nvSpPr>
                    <p:cNvPr id="1188" name="Google Shape;1188;p16"/>
                    <p:cNvSpPr/>
                    <p:nvPr/>
                  </p:nvSpPr>
                  <p:spPr>
                    <a:xfrm>
                      <a:off x="7511644" y="4878808"/>
                      <a:ext cx="754150" cy="977161"/>
                    </a:xfrm>
                    <a:custGeom>
                      <a:avLst/>
                      <a:gdLst/>
                      <a:ahLst/>
                      <a:cxnLst/>
                      <a:rect l="l" t="t" r="r" b="b"/>
                      <a:pathLst>
                        <a:path w="754150" h="977161" extrusionOk="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16"/>
                    <p:cNvSpPr/>
                    <p:nvPr/>
                  </p:nvSpPr>
                  <p:spPr>
                    <a:xfrm>
                      <a:off x="7552277" y="4956377"/>
                      <a:ext cx="670654" cy="869111"/>
                    </a:xfrm>
                    <a:custGeom>
                      <a:avLst/>
                      <a:gdLst/>
                      <a:ahLst/>
                      <a:cxnLst/>
                      <a:rect l="l" t="t" r="r" b="b"/>
                      <a:pathLst>
                        <a:path w="670654" h="869111" extrusionOk="0">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6"/>
                    <p:cNvSpPr/>
                    <p:nvPr/>
                  </p:nvSpPr>
                  <p:spPr>
                    <a:xfrm>
                      <a:off x="7596035" y="5014321"/>
                      <a:ext cx="602131" cy="785451"/>
                    </a:xfrm>
                    <a:custGeom>
                      <a:avLst/>
                      <a:gdLst/>
                      <a:ahLst/>
                      <a:cxnLst/>
                      <a:rect l="l" t="t" r="r" b="b"/>
                      <a:pathLst>
                        <a:path w="602131" h="785451" extrusionOk="0">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91" name="Google Shape;1191;p16"/>
              <p:cNvGrpSpPr/>
              <p:nvPr/>
            </p:nvGrpSpPr>
            <p:grpSpPr>
              <a:xfrm>
                <a:off x="5312092" y="4742484"/>
                <a:ext cx="1564957" cy="1295412"/>
                <a:chOff x="5312092" y="4742484"/>
                <a:chExt cx="1564957" cy="1295412"/>
              </a:xfrm>
            </p:grpSpPr>
            <p:sp>
              <p:nvSpPr>
                <p:cNvPr id="1192" name="Google Shape;1192;p16"/>
                <p:cNvSpPr/>
                <p:nvPr/>
              </p:nvSpPr>
              <p:spPr>
                <a:xfrm>
                  <a:off x="5338762" y="4742484"/>
                  <a:ext cx="1510665" cy="1089673"/>
                </a:xfrm>
                <a:custGeom>
                  <a:avLst/>
                  <a:gdLst/>
                  <a:ahLst/>
                  <a:cxnLst/>
                  <a:rect l="l" t="t" r="r" b="b"/>
                  <a:pathLst>
                    <a:path w="1510665" h="1089673" extrusionOk="0">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16"/>
                <p:cNvSpPr/>
                <p:nvPr/>
              </p:nvSpPr>
              <p:spPr>
                <a:xfrm>
                  <a:off x="5499734" y="4743436"/>
                  <a:ext cx="1186815" cy="521136"/>
                </a:xfrm>
                <a:custGeom>
                  <a:avLst/>
                  <a:gdLst/>
                  <a:ahLst/>
                  <a:cxnLst/>
                  <a:rect l="l" t="t" r="r" b="b"/>
                  <a:pathLst>
                    <a:path w="1186815" h="521136" extrusionOk="0">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16"/>
                <p:cNvSpPr/>
                <p:nvPr/>
              </p:nvSpPr>
              <p:spPr>
                <a:xfrm>
                  <a:off x="5312092" y="5255894"/>
                  <a:ext cx="1564957" cy="782002"/>
                </a:xfrm>
                <a:custGeom>
                  <a:avLst/>
                  <a:gdLst/>
                  <a:ahLst/>
                  <a:cxnLst/>
                  <a:rect l="l" t="t" r="r" b="b"/>
                  <a:pathLst>
                    <a:path w="1564957" h="782002" extrusionOk="0">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16"/>
                <p:cNvSpPr/>
                <p:nvPr/>
              </p:nvSpPr>
              <p:spPr>
                <a:xfrm>
                  <a:off x="5401627" y="5339714"/>
                  <a:ext cx="1385887" cy="698182"/>
                </a:xfrm>
                <a:custGeom>
                  <a:avLst/>
                  <a:gdLst/>
                  <a:ahLst/>
                  <a:cxnLst/>
                  <a:rect l="l" t="t" r="r" b="b"/>
                  <a:pathLst>
                    <a:path w="1385887" h="698182" extrusionOk="0">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16"/>
                <p:cNvSpPr/>
                <p:nvPr/>
              </p:nvSpPr>
              <p:spPr>
                <a:xfrm>
                  <a:off x="5454967" y="5406389"/>
                  <a:ext cx="1247775" cy="631507"/>
                </a:xfrm>
                <a:custGeom>
                  <a:avLst/>
                  <a:gdLst/>
                  <a:ahLst/>
                  <a:cxnLst/>
                  <a:rect l="l" t="t" r="r" b="b"/>
                  <a:pathLst>
                    <a:path w="1247775" h="631507" extrusionOk="0">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97" name="Google Shape;1197;p16"/>
            <p:cNvSpPr/>
            <p:nvPr/>
          </p:nvSpPr>
          <p:spPr>
            <a:xfrm>
              <a:off x="4633802" y="1134427"/>
              <a:ext cx="2701644" cy="3765336"/>
            </a:xfrm>
            <a:custGeom>
              <a:avLst/>
              <a:gdLst/>
              <a:ahLst/>
              <a:cxnLst/>
              <a:rect l="l" t="t" r="r" b="b"/>
              <a:pathLst>
                <a:path w="2701644" h="3765336" extrusionOk="0">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6"/>
            <p:cNvSpPr/>
            <p:nvPr/>
          </p:nvSpPr>
          <p:spPr>
            <a:xfrm>
              <a:off x="5178635" y="2499359"/>
              <a:ext cx="1800332" cy="2298773"/>
            </a:xfrm>
            <a:custGeom>
              <a:avLst/>
              <a:gdLst/>
              <a:ahLst/>
              <a:cxnLst/>
              <a:rect l="l" t="t" r="r" b="b"/>
              <a:pathLst>
                <a:path w="1800332" h="2298773" extrusionOk="0">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6"/>
            <p:cNvSpPr/>
            <p:nvPr/>
          </p:nvSpPr>
          <p:spPr>
            <a:xfrm>
              <a:off x="6115050" y="1686877"/>
              <a:ext cx="384139" cy="691514"/>
            </a:xfrm>
            <a:custGeom>
              <a:avLst/>
              <a:gdLst/>
              <a:ahLst/>
              <a:cxnLst/>
              <a:rect l="l" t="t" r="r" b="b"/>
              <a:pathLst>
                <a:path w="384139" h="691514" extrusionOk="0">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6"/>
            <p:cNvSpPr/>
            <p:nvPr/>
          </p:nvSpPr>
          <p:spPr>
            <a:xfrm>
              <a:off x="4811367" y="2786062"/>
              <a:ext cx="261037" cy="540067"/>
            </a:xfrm>
            <a:custGeom>
              <a:avLst/>
              <a:gdLst/>
              <a:ahLst/>
              <a:cxnLst/>
              <a:rect l="l" t="t" r="r" b="b"/>
              <a:pathLst>
                <a:path w="261037" h="540067" extrusionOk="0">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6"/>
            <p:cNvSpPr/>
            <p:nvPr/>
          </p:nvSpPr>
          <p:spPr>
            <a:xfrm>
              <a:off x="5528309" y="3760469"/>
              <a:ext cx="1090895" cy="893491"/>
            </a:xfrm>
            <a:custGeom>
              <a:avLst/>
              <a:gdLst/>
              <a:ahLst/>
              <a:cxnLst/>
              <a:rect l="l" t="t" r="r" b="b"/>
              <a:pathLst>
                <a:path w="1090895" h="893491" extrusionOk="0">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202" name="Google Shape;1202;p16"/>
          <p:cNvPicPr preferRelativeResize="0"/>
          <p:nvPr/>
        </p:nvPicPr>
        <p:blipFill rotWithShape="1">
          <a:blip r:embed="rId2">
            <a:alphaModFix/>
          </a:blip>
          <a:srcRect/>
          <a:stretch/>
        </p:blipFill>
        <p:spPr>
          <a:xfrm>
            <a:off x="4594357" y="0"/>
            <a:ext cx="3003279" cy="3851381"/>
          </a:xfrm>
          <a:prstGeom prst="rect">
            <a:avLst/>
          </a:prstGeom>
          <a:noFill/>
          <a:ln>
            <a:noFill/>
          </a:ln>
        </p:spPr>
      </p:pic>
      <p:sp>
        <p:nvSpPr>
          <p:cNvPr id="1203" name="Google Shape;1203;p16"/>
          <p:cNvSpPr/>
          <p:nvPr/>
        </p:nvSpPr>
        <p:spPr>
          <a:xfrm>
            <a:off x="9455468" y="5306938"/>
            <a:ext cx="2736532" cy="1551062"/>
          </a:xfrm>
          <a:custGeom>
            <a:avLst/>
            <a:gdLst/>
            <a:ahLst/>
            <a:cxnLst/>
            <a:rect l="l" t="t" r="r" b="b"/>
            <a:pathLst>
              <a:path w="2736532" h="1551062" extrusionOk="0">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6666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16"/>
          <p:cNvSpPr/>
          <p:nvPr/>
        </p:nvSpPr>
        <p:spPr>
          <a:xfrm flipH="1">
            <a:off x="3368" y="4461759"/>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5" name="Google Shape;1205;p16"/>
          <p:cNvGrpSpPr/>
          <p:nvPr/>
        </p:nvGrpSpPr>
        <p:grpSpPr>
          <a:xfrm rot="-8794326">
            <a:off x="3581218" y="2903293"/>
            <a:ext cx="1849823" cy="827428"/>
            <a:chOff x="2777766" y="1944318"/>
            <a:chExt cx="6634400" cy="2967574"/>
          </a:xfrm>
        </p:grpSpPr>
        <p:sp>
          <p:nvSpPr>
            <p:cNvPr id="1206" name="Google Shape;1206;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7" name="Google Shape;1207;p16"/>
            <p:cNvGrpSpPr/>
            <p:nvPr/>
          </p:nvGrpSpPr>
          <p:grpSpPr>
            <a:xfrm>
              <a:off x="4732110" y="3018916"/>
              <a:ext cx="4482855" cy="1707736"/>
              <a:chOff x="4732110" y="3018916"/>
              <a:chExt cx="4482855" cy="1707736"/>
            </a:xfrm>
          </p:grpSpPr>
          <p:sp>
            <p:nvSpPr>
              <p:cNvPr id="1208" name="Google Shape;1208;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13" name="Google Shape;1213;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16" name="Google Shape;1216;p16"/>
          <p:cNvGrpSpPr/>
          <p:nvPr/>
        </p:nvGrpSpPr>
        <p:grpSpPr>
          <a:xfrm rot="2262009" flipH="1">
            <a:off x="2927871" y="3898775"/>
            <a:ext cx="1849732" cy="827387"/>
            <a:chOff x="2777766" y="1944318"/>
            <a:chExt cx="6634400" cy="2967574"/>
          </a:xfrm>
        </p:grpSpPr>
        <p:sp>
          <p:nvSpPr>
            <p:cNvPr id="1217" name="Google Shape;1217;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18" name="Google Shape;1218;p16"/>
            <p:cNvGrpSpPr/>
            <p:nvPr/>
          </p:nvGrpSpPr>
          <p:grpSpPr>
            <a:xfrm>
              <a:off x="4732110" y="3018916"/>
              <a:ext cx="4482855" cy="1707736"/>
              <a:chOff x="4732110" y="3018916"/>
              <a:chExt cx="4482855" cy="1707736"/>
            </a:xfrm>
          </p:grpSpPr>
          <p:sp>
            <p:nvSpPr>
              <p:cNvPr id="1219" name="Google Shape;1219;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4" name="Google Shape;1224;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7" name="Google Shape;1227;p16"/>
          <p:cNvGrpSpPr/>
          <p:nvPr/>
        </p:nvGrpSpPr>
        <p:grpSpPr>
          <a:xfrm flipH="1">
            <a:off x="2987827" y="5180601"/>
            <a:ext cx="1849671" cy="827360"/>
            <a:chOff x="2777766" y="1944318"/>
            <a:chExt cx="6634400" cy="2967574"/>
          </a:xfrm>
        </p:grpSpPr>
        <p:sp>
          <p:nvSpPr>
            <p:cNvPr id="1228" name="Google Shape;1228;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29" name="Google Shape;1229;p16"/>
            <p:cNvGrpSpPr/>
            <p:nvPr/>
          </p:nvGrpSpPr>
          <p:grpSpPr>
            <a:xfrm>
              <a:off x="4732110" y="3018916"/>
              <a:ext cx="4482855" cy="1707736"/>
              <a:chOff x="4732110" y="3018916"/>
              <a:chExt cx="4482855" cy="1707736"/>
            </a:xfrm>
          </p:grpSpPr>
          <p:sp>
            <p:nvSpPr>
              <p:cNvPr id="1230" name="Google Shape;1230;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35" name="Google Shape;1235;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8" name="Google Shape;1238;p16"/>
          <p:cNvGrpSpPr/>
          <p:nvPr/>
        </p:nvGrpSpPr>
        <p:grpSpPr>
          <a:xfrm rot="8794326" flipH="1">
            <a:off x="6618038" y="2827093"/>
            <a:ext cx="1849823" cy="827428"/>
            <a:chOff x="2777766" y="1944318"/>
            <a:chExt cx="6634400" cy="2967574"/>
          </a:xfrm>
        </p:grpSpPr>
        <p:sp>
          <p:nvSpPr>
            <p:cNvPr id="1239" name="Google Shape;1239;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0" name="Google Shape;1240;p16"/>
            <p:cNvGrpSpPr/>
            <p:nvPr/>
          </p:nvGrpSpPr>
          <p:grpSpPr>
            <a:xfrm>
              <a:off x="4732110" y="3018916"/>
              <a:ext cx="4482855" cy="1707736"/>
              <a:chOff x="4732110" y="3018916"/>
              <a:chExt cx="4482855" cy="1707736"/>
            </a:xfrm>
          </p:grpSpPr>
          <p:sp>
            <p:nvSpPr>
              <p:cNvPr id="1241" name="Google Shape;1241;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46" name="Google Shape;1246;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6"/>
          <p:cNvGrpSpPr/>
          <p:nvPr/>
        </p:nvGrpSpPr>
        <p:grpSpPr>
          <a:xfrm rot="-2262009">
            <a:off x="7271476" y="3822575"/>
            <a:ext cx="1849732" cy="827387"/>
            <a:chOff x="2777766" y="1944318"/>
            <a:chExt cx="6634400" cy="2967574"/>
          </a:xfrm>
        </p:grpSpPr>
        <p:sp>
          <p:nvSpPr>
            <p:cNvPr id="1250" name="Google Shape;1250;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51" name="Google Shape;1251;p16"/>
            <p:cNvGrpSpPr/>
            <p:nvPr/>
          </p:nvGrpSpPr>
          <p:grpSpPr>
            <a:xfrm>
              <a:off x="4732110" y="3018916"/>
              <a:ext cx="4482855" cy="1707736"/>
              <a:chOff x="4732110" y="3018916"/>
              <a:chExt cx="4482855" cy="1707736"/>
            </a:xfrm>
          </p:grpSpPr>
          <p:sp>
            <p:nvSpPr>
              <p:cNvPr id="1252" name="Google Shape;1252;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57" name="Google Shape;1257;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0" name="Google Shape;1260;p16"/>
          <p:cNvGrpSpPr/>
          <p:nvPr/>
        </p:nvGrpSpPr>
        <p:grpSpPr>
          <a:xfrm>
            <a:off x="7211581" y="5104401"/>
            <a:ext cx="1849671" cy="827360"/>
            <a:chOff x="2777766" y="1944318"/>
            <a:chExt cx="6634400" cy="2967574"/>
          </a:xfrm>
        </p:grpSpPr>
        <p:sp>
          <p:nvSpPr>
            <p:cNvPr id="1261" name="Google Shape;1261;p16"/>
            <p:cNvSpPr/>
            <p:nvPr/>
          </p:nvSpPr>
          <p:spPr>
            <a:xfrm>
              <a:off x="4066792" y="2749509"/>
              <a:ext cx="5345374" cy="2162383"/>
            </a:xfrm>
            <a:custGeom>
              <a:avLst/>
              <a:gdLst/>
              <a:ahLst/>
              <a:cxnLst/>
              <a:rect l="l" t="t" r="r" b="b"/>
              <a:pathLst>
                <a:path w="5345374" h="2162383" extrusionOk="0">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62" name="Google Shape;1262;p16"/>
            <p:cNvGrpSpPr/>
            <p:nvPr/>
          </p:nvGrpSpPr>
          <p:grpSpPr>
            <a:xfrm>
              <a:off x="4732110" y="3018916"/>
              <a:ext cx="4482855" cy="1707736"/>
              <a:chOff x="4732110" y="3018916"/>
              <a:chExt cx="4482855" cy="1707736"/>
            </a:xfrm>
          </p:grpSpPr>
          <p:sp>
            <p:nvSpPr>
              <p:cNvPr id="1263" name="Google Shape;1263;p16"/>
              <p:cNvSpPr/>
              <p:nvPr/>
            </p:nvSpPr>
            <p:spPr>
              <a:xfrm>
                <a:off x="4732110" y="3018916"/>
                <a:ext cx="1375397" cy="506999"/>
              </a:xfrm>
              <a:custGeom>
                <a:avLst/>
                <a:gdLst/>
                <a:ahLst/>
                <a:cxnLst/>
                <a:rect l="l" t="t" r="r" b="b"/>
                <a:pathLst>
                  <a:path w="1375397" h="506999" extrusionOk="0">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6"/>
              <p:cNvSpPr/>
              <p:nvPr/>
            </p:nvSpPr>
            <p:spPr>
              <a:xfrm>
                <a:off x="6553550" y="3731410"/>
                <a:ext cx="583639" cy="243243"/>
              </a:xfrm>
              <a:custGeom>
                <a:avLst/>
                <a:gdLst/>
                <a:ahLst/>
                <a:cxnLst/>
                <a:rect l="l" t="t" r="r" b="b"/>
                <a:pathLst>
                  <a:path w="583639" h="243243" extrusionOk="0">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6"/>
              <p:cNvSpPr/>
              <p:nvPr/>
            </p:nvSpPr>
            <p:spPr>
              <a:xfrm>
                <a:off x="7221288" y="3976581"/>
                <a:ext cx="1107119" cy="441258"/>
              </a:xfrm>
              <a:custGeom>
                <a:avLst/>
                <a:gdLst/>
                <a:ahLst/>
                <a:cxnLst/>
                <a:rect l="l" t="t" r="r" b="b"/>
                <a:pathLst>
                  <a:path w="1107119" h="441258" extrusionOk="0">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16"/>
              <p:cNvSpPr/>
              <p:nvPr/>
            </p:nvSpPr>
            <p:spPr>
              <a:xfrm>
                <a:off x="8482745" y="4422984"/>
                <a:ext cx="732220" cy="293102"/>
              </a:xfrm>
              <a:custGeom>
                <a:avLst/>
                <a:gdLst/>
                <a:ahLst/>
                <a:cxnLst/>
                <a:rect l="l" t="t" r="r" b="b"/>
                <a:pathLst>
                  <a:path w="732220" h="293102" extrusionOk="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16"/>
              <p:cNvSpPr/>
              <p:nvPr/>
            </p:nvSpPr>
            <p:spPr>
              <a:xfrm>
                <a:off x="8777934" y="4625666"/>
                <a:ext cx="245112" cy="100986"/>
              </a:xfrm>
              <a:custGeom>
                <a:avLst/>
                <a:gdLst/>
                <a:ahLst/>
                <a:cxnLst/>
                <a:rect l="l" t="t" r="r" b="b"/>
                <a:pathLst>
                  <a:path w="245112" h="100986" extrusionOk="0">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8" name="Google Shape;1268;p16"/>
            <p:cNvSpPr/>
            <p:nvPr/>
          </p:nvSpPr>
          <p:spPr>
            <a:xfrm>
              <a:off x="3005619" y="1944318"/>
              <a:ext cx="1519252" cy="1481773"/>
            </a:xfrm>
            <a:custGeom>
              <a:avLst/>
              <a:gdLst/>
              <a:ahLst/>
              <a:cxnLst/>
              <a:rect l="l" t="t" r="r" b="b"/>
              <a:pathLst>
                <a:path w="1519252" h="1481773" extrusionOk="0">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16"/>
            <p:cNvSpPr/>
            <p:nvPr/>
          </p:nvSpPr>
          <p:spPr>
            <a:xfrm>
              <a:off x="3011520" y="1956399"/>
              <a:ext cx="534092" cy="1116717"/>
            </a:xfrm>
            <a:custGeom>
              <a:avLst/>
              <a:gdLst/>
              <a:ahLst/>
              <a:cxnLst/>
              <a:rect l="l" t="t" r="r" b="b"/>
              <a:pathLst>
                <a:path w="534092" h="1116717" extrusionOk="0">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w="21400" cap="flat" cmpd="sng">
              <a:solidFill>
                <a:srgbClr val="E3E3E3">
                  <a:alpha val="749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16"/>
            <p:cNvSpPr/>
            <p:nvPr/>
          </p:nvSpPr>
          <p:spPr>
            <a:xfrm>
              <a:off x="2777766" y="2325574"/>
              <a:ext cx="518458" cy="245747"/>
            </a:xfrm>
            <a:custGeom>
              <a:avLst/>
              <a:gdLst/>
              <a:ahLst/>
              <a:cxnLst/>
              <a:rect l="l" t="t" r="r" b="b"/>
              <a:pathLst>
                <a:path w="518458" h="245747" extrusionOk="0">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1" name="Google Shape;1271;p1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1621"/>
        <p:cNvGrpSpPr/>
        <p:nvPr/>
      </p:nvGrpSpPr>
      <p:grpSpPr>
        <a:xfrm>
          <a:off x="0" y="0"/>
          <a:ext cx="0" cy="0"/>
          <a:chOff x="0" y="0"/>
          <a:chExt cx="0" cy="0"/>
        </a:xfrm>
      </p:grpSpPr>
      <p:sp>
        <p:nvSpPr>
          <p:cNvPr id="1622" name="Google Shape;1622;p19"/>
          <p:cNvSpPr/>
          <p:nvPr/>
        </p:nvSpPr>
        <p:spPr>
          <a:xfrm>
            <a:off x="0" y="17423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19"/>
          <p:cNvSpPr/>
          <p:nvPr/>
        </p:nvSpPr>
        <p:spPr>
          <a:xfrm flipH="1">
            <a:off x="8482" y="0"/>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4" name="Google Shape;1624;p19"/>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25" name="Google Shape;1625;p19"/>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1626" name="Google Shape;1626;p19"/>
          <p:cNvSpPr/>
          <p:nvPr/>
        </p:nvSpPr>
        <p:spPr>
          <a:xfrm>
            <a:off x="323348" y="552358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1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8 Custom Layout 1">
  <p:cSld name="CUSTOM_17">
    <p:bg>
      <p:bgPr>
        <a:solidFill>
          <a:srgbClr val="B2E6E4"/>
        </a:solidFill>
        <a:effectLst/>
      </p:bgPr>
    </p:bg>
    <p:spTree>
      <p:nvGrpSpPr>
        <p:cNvPr id="1" name="Shape 1635"/>
        <p:cNvGrpSpPr/>
        <p:nvPr/>
      </p:nvGrpSpPr>
      <p:grpSpPr>
        <a:xfrm>
          <a:off x="0" y="0"/>
          <a:ext cx="0" cy="0"/>
          <a:chOff x="0" y="0"/>
          <a:chExt cx="0" cy="0"/>
        </a:xfrm>
      </p:grpSpPr>
      <p:sp>
        <p:nvSpPr>
          <p:cNvPr id="1636" name="Google Shape;1636;p21"/>
          <p:cNvSpPr/>
          <p:nvPr/>
        </p:nvSpPr>
        <p:spPr>
          <a:xfrm>
            <a:off x="0" y="1926800"/>
            <a:ext cx="12192000" cy="4686069"/>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37" name="Google Shape;1637;p21"/>
          <p:cNvGrpSpPr/>
          <p:nvPr/>
        </p:nvGrpSpPr>
        <p:grpSpPr>
          <a:xfrm>
            <a:off x="94282" y="2070423"/>
            <a:ext cx="3216986" cy="2852089"/>
            <a:chOff x="312287" y="2474659"/>
            <a:chExt cx="2584132" cy="2291018"/>
          </a:xfrm>
        </p:grpSpPr>
        <p:grpSp>
          <p:nvGrpSpPr>
            <p:cNvPr id="1638" name="Google Shape;1638;p21"/>
            <p:cNvGrpSpPr/>
            <p:nvPr/>
          </p:nvGrpSpPr>
          <p:grpSpPr>
            <a:xfrm>
              <a:off x="312287" y="3216657"/>
              <a:ext cx="1139189" cy="1517680"/>
              <a:chOff x="3221354" y="3283267"/>
              <a:chExt cx="1139189" cy="1517680"/>
            </a:xfrm>
          </p:grpSpPr>
          <p:sp>
            <p:nvSpPr>
              <p:cNvPr id="1639" name="Google Shape;1639;p21"/>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21"/>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21"/>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21"/>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21"/>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21"/>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21"/>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6" name="Google Shape;1646;p21"/>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21"/>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21"/>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21"/>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21"/>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21"/>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52" name="Google Shape;1652;p21"/>
            <p:cNvGrpSpPr/>
            <p:nvPr/>
          </p:nvGrpSpPr>
          <p:grpSpPr>
            <a:xfrm>
              <a:off x="758057" y="2821369"/>
              <a:ext cx="1388744" cy="1848705"/>
              <a:chOff x="3667124" y="2887979"/>
              <a:chExt cx="1388744" cy="1848705"/>
            </a:xfrm>
          </p:grpSpPr>
          <p:sp>
            <p:nvSpPr>
              <p:cNvPr id="1653" name="Google Shape;1653;p21"/>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21"/>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21"/>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21"/>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21"/>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21"/>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21"/>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21"/>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21"/>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21"/>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21"/>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21"/>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21"/>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66" name="Google Shape;1666;p21"/>
            <p:cNvGrpSpPr/>
            <p:nvPr/>
          </p:nvGrpSpPr>
          <p:grpSpPr>
            <a:xfrm>
              <a:off x="1176205" y="2474659"/>
              <a:ext cx="1720214" cy="2291018"/>
              <a:chOff x="4085272" y="2541269"/>
              <a:chExt cx="1720214" cy="2291018"/>
            </a:xfrm>
          </p:grpSpPr>
          <p:sp>
            <p:nvSpPr>
              <p:cNvPr id="1667" name="Google Shape;1667;p21"/>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21"/>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21"/>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21"/>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21"/>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21"/>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21"/>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21"/>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21"/>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21"/>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21"/>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21"/>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21"/>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80" name="Google Shape;1680;p21"/>
          <p:cNvGrpSpPr/>
          <p:nvPr/>
        </p:nvGrpSpPr>
        <p:grpSpPr>
          <a:xfrm>
            <a:off x="6053" y="2339404"/>
            <a:ext cx="1163001" cy="2642607"/>
            <a:chOff x="2957512" y="2406014"/>
            <a:chExt cx="1163001" cy="2642607"/>
          </a:xfrm>
        </p:grpSpPr>
        <p:sp>
          <p:nvSpPr>
            <p:cNvPr id="1681" name="Google Shape;1681;p21"/>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21"/>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21"/>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21"/>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21"/>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21"/>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7" name="Google Shape;1687;p21"/>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8" name="Google Shape;1688;p21"/>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21"/>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21"/>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21"/>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21"/>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21"/>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94" name="Google Shape;1694;p21"/>
          <p:cNvSpPr/>
          <p:nvPr/>
        </p:nvSpPr>
        <p:spPr>
          <a:xfrm>
            <a:off x="-2362" y="4552575"/>
            <a:ext cx="12196724" cy="2305983"/>
          </a:xfrm>
          <a:custGeom>
            <a:avLst/>
            <a:gdLst/>
            <a:ahLst/>
            <a:cxnLst/>
            <a:rect l="l" t="t" r="r" b="b"/>
            <a:pathLst>
              <a:path w="6278880" h="2110740" extrusionOk="0">
                <a:moveTo>
                  <a:pt x="6278880" y="0"/>
                </a:moveTo>
                <a:lnTo>
                  <a:pt x="6278880" y="2110740"/>
                </a:lnTo>
                <a:lnTo>
                  <a:pt x="0" y="2110740"/>
                </a:lnTo>
                <a:lnTo>
                  <a:pt x="0" y="64770"/>
                </a:lnTo>
                <a:cubicBezTo>
                  <a:pt x="551498" y="11430"/>
                  <a:pt x="1060133" y="21907"/>
                  <a:pt x="1631633" y="96203"/>
                </a:cubicBezTo>
                <a:lnTo>
                  <a:pt x="2190750" y="169545"/>
                </a:lnTo>
                <a:cubicBezTo>
                  <a:pt x="2744153" y="241935"/>
                  <a:pt x="3222308" y="253365"/>
                  <a:pt x="3778568" y="206692"/>
                </a:cubicBezTo>
                <a:lnTo>
                  <a:pt x="6278880" y="0"/>
                </a:lnTo>
                <a:close/>
              </a:path>
            </a:pathLst>
          </a:custGeom>
          <a:solidFill>
            <a:srgbClr val="C3D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5" name="Google Shape;1695;p21"/>
          <p:cNvGrpSpPr/>
          <p:nvPr/>
        </p:nvGrpSpPr>
        <p:grpSpPr>
          <a:xfrm flipH="1">
            <a:off x="9889058" y="-25"/>
            <a:ext cx="2303905" cy="5235004"/>
            <a:chOff x="2957512" y="2406014"/>
            <a:chExt cx="1163001" cy="2642607"/>
          </a:xfrm>
        </p:grpSpPr>
        <p:sp>
          <p:nvSpPr>
            <p:cNvPr id="1696" name="Google Shape;1696;p21"/>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21"/>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21"/>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21"/>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21"/>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21"/>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2" name="Google Shape;1702;p21"/>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21"/>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21"/>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21"/>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21"/>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21"/>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21"/>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09" name="Google Shape;1709;p21"/>
          <p:cNvSpPr/>
          <p:nvPr/>
        </p:nvSpPr>
        <p:spPr>
          <a:xfrm>
            <a:off x="839795" y="5512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21"/>
          <p:cNvSpPr/>
          <p:nvPr/>
        </p:nvSpPr>
        <p:spPr>
          <a:xfrm>
            <a:off x="7117341" y="6014580"/>
            <a:ext cx="2790727" cy="524168"/>
          </a:xfrm>
          <a:custGeom>
            <a:avLst/>
            <a:gdLst/>
            <a:ahLst/>
            <a:cxnLst/>
            <a:rect l="l" t="t" r="r" b="b"/>
            <a:pathLst>
              <a:path w="2554441" h="479788" extrusionOk="0">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21"/>
          <p:cNvSpPr/>
          <p:nvPr/>
        </p:nvSpPr>
        <p:spPr>
          <a:xfrm>
            <a:off x="5998849" y="-1"/>
            <a:ext cx="5478913" cy="6179119"/>
          </a:xfrm>
          <a:custGeom>
            <a:avLst/>
            <a:gdLst/>
            <a:ahLst/>
            <a:cxnLst/>
            <a:rect l="l" t="t" r="r" b="b"/>
            <a:pathLst>
              <a:path w="5015023" h="5655944" extrusionOk="0">
                <a:moveTo>
                  <a:pt x="2234677" y="5655945"/>
                </a:moveTo>
                <a:lnTo>
                  <a:pt x="2767124" y="5309235"/>
                </a:lnTo>
                <a:cubicBezTo>
                  <a:pt x="3013821" y="5148263"/>
                  <a:pt x="3162411" y="4899660"/>
                  <a:pt x="3173842" y="4629150"/>
                </a:cubicBezTo>
                <a:lnTo>
                  <a:pt x="3175746" y="4580573"/>
                </a:lnTo>
                <a:cubicBezTo>
                  <a:pt x="3183367" y="4396740"/>
                  <a:pt x="3070019" y="4255770"/>
                  <a:pt x="2891902" y="4225290"/>
                </a:cubicBezTo>
                <a:lnTo>
                  <a:pt x="2395649" y="4142423"/>
                </a:lnTo>
                <a:cubicBezTo>
                  <a:pt x="2191814" y="4108133"/>
                  <a:pt x="2012744" y="4096703"/>
                  <a:pt x="1799384" y="4104323"/>
                </a:cubicBezTo>
                <a:lnTo>
                  <a:pt x="1721279" y="4107180"/>
                </a:lnTo>
                <a:cubicBezTo>
                  <a:pt x="1631744" y="4110038"/>
                  <a:pt x="1560306" y="4069080"/>
                  <a:pt x="1525064" y="3994785"/>
                </a:cubicBezTo>
                <a:cubicBezTo>
                  <a:pt x="1488869" y="3919538"/>
                  <a:pt x="1499346" y="3831908"/>
                  <a:pt x="1551734" y="3751898"/>
                </a:cubicBezTo>
                <a:cubicBezTo>
                  <a:pt x="1638411" y="3620453"/>
                  <a:pt x="1766999" y="3513773"/>
                  <a:pt x="1921304" y="3450908"/>
                </a:cubicBezTo>
                <a:lnTo>
                  <a:pt x="2158477" y="3353753"/>
                </a:lnTo>
                <a:cubicBezTo>
                  <a:pt x="2495661" y="3215640"/>
                  <a:pt x="2820464" y="3221355"/>
                  <a:pt x="3103356" y="3370898"/>
                </a:cubicBezTo>
                <a:cubicBezTo>
                  <a:pt x="3246231" y="3446145"/>
                  <a:pt x="3419586" y="3434715"/>
                  <a:pt x="3580559" y="3338513"/>
                </a:cubicBezTo>
                <a:cubicBezTo>
                  <a:pt x="3743436" y="3241358"/>
                  <a:pt x="3846306" y="3085148"/>
                  <a:pt x="3864404" y="2909888"/>
                </a:cubicBezTo>
                <a:cubicBezTo>
                  <a:pt x="3883454" y="2725103"/>
                  <a:pt x="3827256" y="2547938"/>
                  <a:pt x="3696764" y="2419350"/>
                </a:cubicBezTo>
                <a:lnTo>
                  <a:pt x="3520552" y="2245043"/>
                </a:lnTo>
                <a:cubicBezTo>
                  <a:pt x="3361484" y="2086928"/>
                  <a:pt x="3164317" y="2010728"/>
                  <a:pt x="2920477" y="2010728"/>
                </a:cubicBezTo>
                <a:lnTo>
                  <a:pt x="2695686" y="2010728"/>
                </a:lnTo>
                <a:cubicBezTo>
                  <a:pt x="2484231" y="2010728"/>
                  <a:pt x="2319449" y="1911668"/>
                  <a:pt x="2234677" y="1734503"/>
                </a:cubicBezTo>
                <a:lnTo>
                  <a:pt x="2219436" y="1701165"/>
                </a:lnTo>
                <a:cubicBezTo>
                  <a:pt x="2171811" y="1602105"/>
                  <a:pt x="2174669" y="1491615"/>
                  <a:pt x="2226104" y="1378268"/>
                </a:cubicBezTo>
                <a:cubicBezTo>
                  <a:pt x="2278492" y="1264920"/>
                  <a:pt x="2365169" y="1180148"/>
                  <a:pt x="2480421" y="1130618"/>
                </a:cubicBezTo>
                <a:lnTo>
                  <a:pt x="3274806" y="790575"/>
                </a:lnTo>
                <a:cubicBezTo>
                  <a:pt x="3487214" y="699135"/>
                  <a:pt x="3686286" y="674370"/>
                  <a:pt x="3893931" y="713423"/>
                </a:cubicBezTo>
                <a:lnTo>
                  <a:pt x="3971084" y="727710"/>
                </a:lnTo>
                <a:cubicBezTo>
                  <a:pt x="4191111" y="768668"/>
                  <a:pt x="4410187" y="717233"/>
                  <a:pt x="4615926" y="576263"/>
                </a:cubicBezTo>
                <a:cubicBezTo>
                  <a:pt x="4821667" y="435293"/>
                  <a:pt x="4956922" y="243840"/>
                  <a:pt x="5012167" y="13335"/>
                </a:cubicBezTo>
                <a:lnTo>
                  <a:pt x="5015024" y="0"/>
                </a:lnTo>
                <a:lnTo>
                  <a:pt x="2107042" y="0"/>
                </a:lnTo>
                <a:cubicBezTo>
                  <a:pt x="1981311" y="167640"/>
                  <a:pt x="1829864" y="301943"/>
                  <a:pt x="1644126" y="410528"/>
                </a:cubicBezTo>
                <a:cubicBezTo>
                  <a:pt x="1183116" y="680085"/>
                  <a:pt x="938324" y="1199198"/>
                  <a:pt x="1056434" y="1654493"/>
                </a:cubicBezTo>
                <a:lnTo>
                  <a:pt x="1094534" y="1802130"/>
                </a:lnTo>
                <a:cubicBezTo>
                  <a:pt x="1194546" y="2186940"/>
                  <a:pt x="1538399" y="2409825"/>
                  <a:pt x="1962261" y="2365058"/>
                </a:cubicBezTo>
                <a:lnTo>
                  <a:pt x="2360406" y="2323148"/>
                </a:lnTo>
                <a:cubicBezTo>
                  <a:pt x="2579481" y="2300288"/>
                  <a:pt x="2772839" y="2341245"/>
                  <a:pt x="2931906" y="2442210"/>
                </a:cubicBezTo>
                <a:cubicBezTo>
                  <a:pt x="2977627" y="2471738"/>
                  <a:pt x="2993819" y="2526983"/>
                  <a:pt x="2972864" y="2585085"/>
                </a:cubicBezTo>
                <a:cubicBezTo>
                  <a:pt x="2951909" y="2643188"/>
                  <a:pt x="2900474" y="2685098"/>
                  <a:pt x="2841419" y="2693670"/>
                </a:cubicBezTo>
                <a:lnTo>
                  <a:pt x="2306114" y="2768918"/>
                </a:lnTo>
                <a:lnTo>
                  <a:pt x="1016429" y="3005138"/>
                </a:lnTo>
                <a:cubicBezTo>
                  <a:pt x="484934" y="3102293"/>
                  <a:pt x="51546" y="3567113"/>
                  <a:pt x="4874" y="4090035"/>
                </a:cubicBezTo>
                <a:lnTo>
                  <a:pt x="2969" y="4108133"/>
                </a:lnTo>
                <a:cubicBezTo>
                  <a:pt x="-14176" y="4304348"/>
                  <a:pt x="42974" y="4468178"/>
                  <a:pt x="173466" y="4593908"/>
                </a:cubicBezTo>
                <a:cubicBezTo>
                  <a:pt x="303959" y="4719638"/>
                  <a:pt x="471599" y="4772978"/>
                  <a:pt x="670671" y="4752023"/>
                </a:cubicBezTo>
                <a:lnTo>
                  <a:pt x="2076561" y="4603433"/>
                </a:lnTo>
                <a:cubicBezTo>
                  <a:pt x="2111804" y="4599623"/>
                  <a:pt x="2147046" y="4598670"/>
                  <a:pt x="2180384" y="4599623"/>
                </a:cubicBezTo>
                <a:cubicBezTo>
                  <a:pt x="2349929" y="4606290"/>
                  <a:pt x="2479469" y="4692015"/>
                  <a:pt x="2540429" y="4839653"/>
                </a:cubicBezTo>
                <a:cubicBezTo>
                  <a:pt x="2601389" y="4987290"/>
                  <a:pt x="2577577" y="5154930"/>
                  <a:pt x="2473754" y="5306378"/>
                </a:cubicBezTo>
                <a:lnTo>
                  <a:pt x="2234677" y="5655945"/>
                </a:lnTo>
                <a:close/>
              </a:path>
            </a:pathLst>
          </a:custGeom>
          <a:solidFill>
            <a:srgbClr val="FFFFFF">
              <a:alpha val="6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12" name="Google Shape;1712;p21"/>
          <p:cNvGrpSpPr/>
          <p:nvPr/>
        </p:nvGrpSpPr>
        <p:grpSpPr>
          <a:xfrm>
            <a:off x="10629321" y="-11"/>
            <a:ext cx="1577126" cy="6106168"/>
            <a:chOff x="7792402" y="290512"/>
            <a:chExt cx="1443990" cy="5590705"/>
          </a:xfrm>
        </p:grpSpPr>
        <p:sp>
          <p:nvSpPr>
            <p:cNvPr id="1713" name="Google Shape;1713;p21"/>
            <p:cNvSpPr/>
            <p:nvPr/>
          </p:nvSpPr>
          <p:spPr>
            <a:xfrm>
              <a:off x="8471534" y="290512"/>
              <a:ext cx="764857" cy="1116618"/>
            </a:xfrm>
            <a:custGeom>
              <a:avLst/>
              <a:gdLst/>
              <a:ahLst/>
              <a:cxnLst/>
              <a:rect l="l" t="t" r="r" b="b"/>
              <a:pathLst>
                <a:path w="764857" h="1116618" extrusionOk="0">
                  <a:moveTo>
                    <a:pt x="659130" y="0"/>
                  </a:moveTo>
                  <a:cubicBezTo>
                    <a:pt x="534352" y="440055"/>
                    <a:pt x="331470" y="769620"/>
                    <a:pt x="0" y="980123"/>
                  </a:cubicBezTo>
                  <a:cubicBezTo>
                    <a:pt x="367665" y="1183958"/>
                    <a:pt x="613410" y="1150620"/>
                    <a:pt x="764857" y="939165"/>
                  </a:cubicBezTo>
                  <a:lnTo>
                    <a:pt x="764857" y="0"/>
                  </a:lnTo>
                  <a:lnTo>
                    <a:pt x="65913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4" name="Google Shape;1714;p21"/>
            <p:cNvSpPr/>
            <p:nvPr/>
          </p:nvSpPr>
          <p:spPr>
            <a:xfrm>
              <a:off x="8279129" y="878204"/>
              <a:ext cx="957262" cy="1422903"/>
            </a:xfrm>
            <a:custGeom>
              <a:avLst/>
              <a:gdLst/>
              <a:ahLst/>
              <a:cxnLst/>
              <a:rect l="l" t="t" r="r" b="b"/>
              <a:pathLst>
                <a:path w="957262" h="1422903" extrusionOk="0">
                  <a:moveTo>
                    <a:pt x="957263" y="0"/>
                  </a:moveTo>
                  <a:cubicBezTo>
                    <a:pt x="798195" y="596265"/>
                    <a:pt x="517207" y="1030605"/>
                    <a:pt x="0" y="1286828"/>
                  </a:cubicBezTo>
                  <a:cubicBezTo>
                    <a:pt x="451485" y="1487805"/>
                    <a:pt x="760095" y="1457325"/>
                    <a:pt x="957263" y="1253490"/>
                  </a:cubicBezTo>
                  <a:lnTo>
                    <a:pt x="957263"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21"/>
            <p:cNvSpPr/>
            <p:nvPr/>
          </p:nvSpPr>
          <p:spPr>
            <a:xfrm>
              <a:off x="8466772" y="3062287"/>
              <a:ext cx="769619" cy="914602"/>
            </a:xfrm>
            <a:custGeom>
              <a:avLst/>
              <a:gdLst/>
              <a:ahLst/>
              <a:cxnLst/>
              <a:rect l="l" t="t" r="r" b="b"/>
              <a:pathLst>
                <a:path w="769619" h="914602" extrusionOk="0">
                  <a:moveTo>
                    <a:pt x="769620" y="0"/>
                  </a:moveTo>
                  <a:cubicBezTo>
                    <a:pt x="600075" y="340043"/>
                    <a:pt x="356235" y="601980"/>
                    <a:pt x="0" y="778193"/>
                  </a:cubicBezTo>
                  <a:cubicBezTo>
                    <a:pt x="328613" y="924878"/>
                    <a:pt x="581025" y="948690"/>
                    <a:pt x="769620" y="871538"/>
                  </a:cubicBezTo>
                  <a:lnTo>
                    <a:pt x="76962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6" name="Google Shape;1716;p21"/>
            <p:cNvSpPr/>
            <p:nvPr/>
          </p:nvSpPr>
          <p:spPr>
            <a:xfrm>
              <a:off x="7860029" y="3754754"/>
              <a:ext cx="1376362" cy="1167550"/>
            </a:xfrm>
            <a:custGeom>
              <a:avLst/>
              <a:gdLst/>
              <a:ahLst/>
              <a:cxnLst/>
              <a:rect l="l" t="t" r="r" b="b"/>
              <a:pathLst>
                <a:path w="1376362" h="1167550" extrusionOk="0">
                  <a:moveTo>
                    <a:pt x="1376363" y="0"/>
                  </a:moveTo>
                  <a:cubicBezTo>
                    <a:pt x="1097280" y="466725"/>
                    <a:pt x="673418" y="813435"/>
                    <a:pt x="0" y="1031557"/>
                  </a:cubicBezTo>
                  <a:cubicBezTo>
                    <a:pt x="622935" y="1219200"/>
                    <a:pt x="1068705" y="1204913"/>
                    <a:pt x="1376363" y="1036320"/>
                  </a:cubicBezTo>
                  <a:lnTo>
                    <a:pt x="1376363"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7" name="Google Shape;1717;p21"/>
            <p:cNvSpPr/>
            <p:nvPr/>
          </p:nvSpPr>
          <p:spPr>
            <a:xfrm>
              <a:off x="7792402" y="4689156"/>
              <a:ext cx="1443990" cy="1192061"/>
            </a:xfrm>
            <a:custGeom>
              <a:avLst/>
              <a:gdLst/>
              <a:ahLst/>
              <a:cxnLst/>
              <a:rect l="l" t="t" r="r" b="b"/>
              <a:pathLst>
                <a:path w="1443990" h="1192061" extrusionOk="0">
                  <a:moveTo>
                    <a:pt x="1443990" y="0"/>
                  </a:moveTo>
                  <a:cubicBezTo>
                    <a:pt x="1142048" y="468630"/>
                    <a:pt x="693420" y="820103"/>
                    <a:pt x="0" y="1044893"/>
                  </a:cubicBezTo>
                  <a:cubicBezTo>
                    <a:pt x="643890" y="1239203"/>
                    <a:pt x="1113473" y="1233488"/>
                    <a:pt x="1443990" y="1072515"/>
                  </a:cubicBezTo>
                  <a:lnTo>
                    <a:pt x="144399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8" name="Google Shape;1718;p21"/>
          <p:cNvSpPr txBox="1">
            <a:spLocks noGrp="1"/>
          </p:cNvSpPr>
          <p:nvPr>
            <p:ph type="subTitle" idx="1"/>
          </p:nvPr>
        </p:nvSpPr>
        <p:spPr>
          <a:xfrm>
            <a:off x="3305225" y="2887900"/>
            <a:ext cx="55815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1719" name="Google Shape;1719;p21"/>
          <p:cNvSpPr txBox="1">
            <a:spLocks noGrp="1"/>
          </p:cNvSpPr>
          <p:nvPr>
            <p:ph type="title"/>
          </p:nvPr>
        </p:nvSpPr>
        <p:spPr>
          <a:xfrm>
            <a:off x="3305225" y="1345450"/>
            <a:ext cx="5581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720" name="Google Shape;1720;p21"/>
          <p:cNvSpPr txBox="1">
            <a:spLocks noGrp="1"/>
          </p:cNvSpPr>
          <p:nvPr>
            <p:ph type="body" idx="2"/>
          </p:nvPr>
        </p:nvSpPr>
        <p:spPr>
          <a:xfrm>
            <a:off x="3305275" y="3752700"/>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1721" name="Google Shape;1721;p21"/>
          <p:cNvSpPr/>
          <p:nvPr/>
        </p:nvSpPr>
        <p:spPr>
          <a:xfrm>
            <a:off x="7382638" y="6019474"/>
            <a:ext cx="2168622" cy="424567"/>
          </a:xfrm>
          <a:custGeom>
            <a:avLst/>
            <a:gdLst/>
            <a:ahLst/>
            <a:cxnLst/>
            <a:rect l="l" t="t" r="r" b="b"/>
            <a:pathLst>
              <a:path w="1985009" h="388620" extrusionOk="0">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21"/>
          <p:cNvSpPr/>
          <p:nvPr/>
        </p:nvSpPr>
        <p:spPr>
          <a:xfrm>
            <a:off x="7603193" y="6072532"/>
            <a:ext cx="1568193" cy="262233"/>
          </a:xfrm>
          <a:custGeom>
            <a:avLst/>
            <a:gdLst/>
            <a:ahLst/>
            <a:cxnLst/>
            <a:rect l="l" t="t" r="r" b="b"/>
            <a:pathLst>
              <a:path w="1435417" h="240030" extrusionOk="0">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21"/>
          <p:cNvSpPr/>
          <p:nvPr/>
        </p:nvSpPr>
        <p:spPr>
          <a:xfrm>
            <a:off x="7636484" y="6096461"/>
            <a:ext cx="1568193" cy="263273"/>
          </a:xfrm>
          <a:custGeom>
            <a:avLst/>
            <a:gdLst/>
            <a:ahLst/>
            <a:cxnLst/>
            <a:rect l="l" t="t" r="r" b="b"/>
            <a:pathLst>
              <a:path w="1435417" h="240982" extrusionOk="0">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21"/>
          <p:cNvSpPr/>
          <p:nvPr/>
        </p:nvSpPr>
        <p:spPr>
          <a:xfrm>
            <a:off x="-39375" y="4047926"/>
            <a:ext cx="1602104" cy="607042"/>
          </a:xfrm>
          <a:custGeom>
            <a:avLst/>
            <a:gdLst/>
            <a:ahLst/>
            <a:cxnLst/>
            <a:rect l="l" t="t" r="r" b="b"/>
            <a:pathLst>
              <a:path w="1602104" h="607042" extrusionOk="0">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2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14"/>
        <p:cNvGrpSpPr/>
        <p:nvPr/>
      </p:nvGrpSpPr>
      <p:grpSpPr>
        <a:xfrm>
          <a:off x="0" y="0"/>
          <a:ext cx="0" cy="0"/>
          <a:chOff x="0" y="0"/>
          <a:chExt cx="0" cy="0"/>
        </a:xfrm>
      </p:grpSpPr>
      <p:sp>
        <p:nvSpPr>
          <p:cNvPr id="215" name="Google Shape;215;p5"/>
          <p:cNvSpPr/>
          <p:nvPr/>
        </p:nvSpPr>
        <p:spPr>
          <a:xfrm flipH="1">
            <a:off x="30279" y="17423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5"/>
          <p:cNvSpPr/>
          <p:nvPr/>
        </p:nvSpPr>
        <p:spPr>
          <a:xfrm>
            <a:off x="0" y="0"/>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18" name="Google Shape;218;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19" name="Google Shape;219;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220"/>
        <p:cNvGrpSpPr/>
        <p:nvPr/>
      </p:nvGrpSpPr>
      <p:grpSpPr>
        <a:xfrm>
          <a:off x="0" y="0"/>
          <a:ext cx="0" cy="0"/>
          <a:chOff x="0" y="0"/>
          <a:chExt cx="0" cy="0"/>
        </a:xfrm>
      </p:grpSpPr>
      <p:sp>
        <p:nvSpPr>
          <p:cNvPr id="221" name="Google Shape;221;p6"/>
          <p:cNvSpPr/>
          <p:nvPr/>
        </p:nvSpPr>
        <p:spPr>
          <a:xfrm>
            <a:off x="0" y="750646"/>
            <a:ext cx="12192000" cy="512619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a:off x="0" y="15899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 name="Google Shape;223;p6"/>
          <p:cNvGrpSpPr/>
          <p:nvPr/>
        </p:nvGrpSpPr>
        <p:grpSpPr>
          <a:xfrm>
            <a:off x="2046790" y="3313811"/>
            <a:ext cx="1139189" cy="1517680"/>
            <a:chOff x="4955857" y="3380421"/>
            <a:chExt cx="1139189" cy="1517680"/>
          </a:xfrm>
        </p:grpSpPr>
        <p:sp>
          <p:nvSpPr>
            <p:cNvPr id="224" name="Google Shape;224;p6"/>
            <p:cNvSpPr/>
            <p:nvPr/>
          </p:nvSpPr>
          <p:spPr>
            <a:xfrm>
              <a:off x="5476874" y="3380421"/>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6"/>
            <p:cNvSpPr/>
            <p:nvPr/>
          </p:nvSpPr>
          <p:spPr>
            <a:xfrm>
              <a:off x="5309234" y="3380421"/>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5524193" y="3380421"/>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247321" y="3542346"/>
              <a:ext cx="280003" cy="505073"/>
            </a:xfrm>
            <a:custGeom>
              <a:avLst/>
              <a:gdLst/>
              <a:ahLst/>
              <a:cxnLst/>
              <a:rect l="l" t="t" r="r" b="b"/>
              <a:pathLst>
                <a:path w="280003" h="505073" extrusionOk="0">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6"/>
            <p:cNvSpPr/>
            <p:nvPr/>
          </p:nvSpPr>
          <p:spPr>
            <a:xfrm>
              <a:off x="5523809" y="3542346"/>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5174932" y="3711892"/>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5523265" y="37118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a:off x="5174932" y="4030979"/>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6"/>
            <p:cNvSpPr/>
            <p:nvPr/>
          </p:nvSpPr>
          <p:spPr>
            <a:xfrm>
              <a:off x="5523265" y="4030979"/>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6"/>
            <p:cNvSpPr/>
            <p:nvPr/>
          </p:nvSpPr>
          <p:spPr>
            <a:xfrm>
              <a:off x="4998719" y="4211002"/>
              <a:ext cx="530137" cy="505009"/>
            </a:xfrm>
            <a:custGeom>
              <a:avLst/>
              <a:gdLst/>
              <a:ahLst/>
              <a:cxnLst/>
              <a:rect l="l" t="t" r="r" b="b"/>
              <a:pathLst>
                <a:path w="530137" h="505009" extrusionOk="0">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6"/>
            <p:cNvSpPr/>
            <p:nvPr/>
          </p:nvSpPr>
          <p:spPr>
            <a:xfrm>
              <a:off x="5522257" y="4211002"/>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6"/>
            <p:cNvSpPr/>
            <p:nvPr/>
          </p:nvSpPr>
          <p:spPr>
            <a:xfrm>
              <a:off x="4955857" y="4351971"/>
              <a:ext cx="573268" cy="546130"/>
            </a:xfrm>
            <a:custGeom>
              <a:avLst/>
              <a:gdLst/>
              <a:ahLst/>
              <a:cxnLst/>
              <a:rect l="l" t="t" r="r" b="b"/>
              <a:pathLst>
                <a:path w="573268" h="546130" extrusionOk="0">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5522009" y="4351971"/>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 name="Google Shape;237;p6"/>
          <p:cNvGrpSpPr/>
          <p:nvPr/>
        </p:nvGrpSpPr>
        <p:grpSpPr>
          <a:xfrm>
            <a:off x="2437315" y="3566224"/>
            <a:ext cx="1139189" cy="1517680"/>
            <a:chOff x="5346382" y="3632834"/>
            <a:chExt cx="1139189" cy="1517680"/>
          </a:xfrm>
        </p:grpSpPr>
        <p:sp>
          <p:nvSpPr>
            <p:cNvPr id="238" name="Google Shape;238;p6"/>
            <p:cNvSpPr/>
            <p:nvPr/>
          </p:nvSpPr>
          <p:spPr>
            <a:xfrm>
              <a:off x="5867399" y="3632834"/>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5699759" y="3632834"/>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5914718" y="3632834"/>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5637846" y="3794759"/>
              <a:ext cx="279982" cy="505073"/>
            </a:xfrm>
            <a:custGeom>
              <a:avLst/>
              <a:gdLst/>
              <a:ahLst/>
              <a:cxnLst/>
              <a:rect l="l" t="t" r="r" b="b"/>
              <a:pathLst>
                <a:path w="279982" h="505073" extrusionOk="0">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5914334" y="3794759"/>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5565456" y="3965256"/>
              <a:ext cx="352727" cy="505009"/>
            </a:xfrm>
            <a:custGeom>
              <a:avLst/>
              <a:gdLst/>
              <a:ahLst/>
              <a:cxnLst/>
              <a:rect l="l" t="t" r="r" b="b"/>
              <a:pathLst>
                <a:path w="352727" h="505009" extrusionOk="0">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5913790" y="3965256"/>
              <a:ext cx="352706" cy="505009"/>
            </a:xfrm>
            <a:custGeom>
              <a:avLst/>
              <a:gdLst/>
              <a:ahLst/>
              <a:cxnLst/>
              <a:rect l="l" t="t" r="r" b="b"/>
              <a:pathLst>
                <a:path w="352706" h="505009" extrusionOk="0">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5565456" y="4283392"/>
              <a:ext cx="352727" cy="505073"/>
            </a:xfrm>
            <a:custGeom>
              <a:avLst/>
              <a:gdLst/>
              <a:ahLst/>
              <a:cxnLst/>
              <a:rect l="l" t="t" r="r" b="b"/>
              <a:pathLst>
                <a:path w="352727" h="505073" extrusionOk="0">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5913790" y="42833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6"/>
            <p:cNvSpPr/>
            <p:nvPr/>
          </p:nvSpPr>
          <p:spPr>
            <a:xfrm>
              <a:off x="5389244" y="4463414"/>
              <a:ext cx="530137" cy="505009"/>
            </a:xfrm>
            <a:custGeom>
              <a:avLst/>
              <a:gdLst/>
              <a:ahLst/>
              <a:cxnLst/>
              <a:rect l="l" t="t" r="r" b="b"/>
              <a:pathLst>
                <a:path w="530137" h="505009" extrusionOk="0">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6"/>
            <p:cNvSpPr/>
            <p:nvPr/>
          </p:nvSpPr>
          <p:spPr>
            <a:xfrm>
              <a:off x="5912782" y="4463414"/>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6"/>
            <p:cNvSpPr/>
            <p:nvPr/>
          </p:nvSpPr>
          <p:spPr>
            <a:xfrm>
              <a:off x="5346382" y="4604384"/>
              <a:ext cx="573247" cy="546130"/>
            </a:xfrm>
            <a:custGeom>
              <a:avLst/>
              <a:gdLst/>
              <a:ahLst/>
              <a:cxnLst/>
              <a:rect l="l" t="t" r="r" b="b"/>
              <a:pathLst>
                <a:path w="573247" h="546130" extrusionOk="0">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6"/>
            <p:cNvSpPr/>
            <p:nvPr/>
          </p:nvSpPr>
          <p:spPr>
            <a:xfrm>
              <a:off x="5912534" y="4604384"/>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 name="Google Shape;251;p6"/>
          <p:cNvGrpSpPr/>
          <p:nvPr/>
        </p:nvGrpSpPr>
        <p:grpSpPr>
          <a:xfrm>
            <a:off x="3635560" y="3437636"/>
            <a:ext cx="996314" cy="1327585"/>
            <a:chOff x="6544627" y="3504246"/>
            <a:chExt cx="996314" cy="1327585"/>
          </a:xfrm>
        </p:grpSpPr>
        <p:sp>
          <p:nvSpPr>
            <p:cNvPr id="252" name="Google Shape;252;p6"/>
            <p:cNvSpPr/>
            <p:nvPr/>
          </p:nvSpPr>
          <p:spPr>
            <a:xfrm>
              <a:off x="6999921" y="3504246"/>
              <a:ext cx="85725" cy="1238250"/>
            </a:xfrm>
            <a:custGeom>
              <a:avLst/>
              <a:gdLst/>
              <a:ahLst/>
              <a:cxnLst/>
              <a:rect l="l" t="t" r="r" b="b"/>
              <a:pathLst>
                <a:path w="85725" h="1238250" extrusionOk="0">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6"/>
            <p:cNvSpPr/>
            <p:nvPr/>
          </p:nvSpPr>
          <p:spPr>
            <a:xfrm>
              <a:off x="6854189" y="3504246"/>
              <a:ext cx="189743" cy="342549"/>
            </a:xfrm>
            <a:custGeom>
              <a:avLst/>
              <a:gdLst/>
              <a:ahLst/>
              <a:cxnLst/>
              <a:rect l="l" t="t" r="r" b="b"/>
              <a:pathLst>
                <a:path w="189743" h="342549" extrusionOk="0">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6"/>
            <p:cNvSpPr/>
            <p:nvPr/>
          </p:nvSpPr>
          <p:spPr>
            <a:xfrm>
              <a:off x="7041635" y="3504246"/>
              <a:ext cx="189743" cy="342549"/>
            </a:xfrm>
            <a:custGeom>
              <a:avLst/>
              <a:gdLst/>
              <a:ahLst/>
              <a:cxnLst/>
              <a:rect l="l" t="t" r="r" b="b"/>
              <a:pathLst>
                <a:path w="189743" h="342549" extrusionOk="0">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6"/>
            <p:cNvSpPr/>
            <p:nvPr/>
          </p:nvSpPr>
          <p:spPr>
            <a:xfrm>
              <a:off x="6798944" y="3646169"/>
              <a:ext cx="245396" cy="441837"/>
            </a:xfrm>
            <a:custGeom>
              <a:avLst/>
              <a:gdLst/>
              <a:ahLst/>
              <a:cxnLst/>
              <a:rect l="l" t="t" r="r" b="b"/>
              <a:pathLst>
                <a:path w="245396" h="441837" extrusionOk="0">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6"/>
            <p:cNvSpPr/>
            <p:nvPr/>
          </p:nvSpPr>
          <p:spPr>
            <a:xfrm>
              <a:off x="7041207" y="3646169"/>
              <a:ext cx="245417" cy="441837"/>
            </a:xfrm>
            <a:custGeom>
              <a:avLst/>
              <a:gdLst/>
              <a:ahLst/>
              <a:cxnLst/>
              <a:rect l="l" t="t" r="r" b="b"/>
              <a:pathLst>
                <a:path w="245417" h="441837" extrusionOk="0">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6"/>
            <p:cNvSpPr/>
            <p:nvPr/>
          </p:nvSpPr>
          <p:spPr>
            <a:xfrm>
              <a:off x="6736079" y="3794759"/>
              <a:ext cx="308664" cy="441837"/>
            </a:xfrm>
            <a:custGeom>
              <a:avLst/>
              <a:gdLst/>
              <a:ahLst/>
              <a:cxnLst/>
              <a:rect l="l" t="t" r="r" b="b"/>
              <a:pathLst>
                <a:path w="308664" h="441837" extrusionOk="0">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6"/>
            <p:cNvSpPr/>
            <p:nvPr/>
          </p:nvSpPr>
          <p:spPr>
            <a:xfrm>
              <a:off x="7040824" y="3794759"/>
              <a:ext cx="308665" cy="441837"/>
            </a:xfrm>
            <a:custGeom>
              <a:avLst/>
              <a:gdLst/>
              <a:ahLst/>
              <a:cxnLst/>
              <a:rect l="l" t="t" r="r" b="b"/>
              <a:pathLst>
                <a:path w="308665" h="441837" extrusionOk="0">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6"/>
            <p:cNvSpPr/>
            <p:nvPr/>
          </p:nvSpPr>
          <p:spPr>
            <a:xfrm>
              <a:off x="6736079" y="4073842"/>
              <a:ext cx="308664" cy="441510"/>
            </a:xfrm>
            <a:custGeom>
              <a:avLst/>
              <a:gdLst/>
              <a:ahLst/>
              <a:cxnLst/>
              <a:rect l="l" t="t" r="r" b="b"/>
              <a:pathLst>
                <a:path w="308664" h="441510" extrusionOk="0">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6"/>
            <p:cNvSpPr/>
            <p:nvPr/>
          </p:nvSpPr>
          <p:spPr>
            <a:xfrm>
              <a:off x="7040824" y="4073842"/>
              <a:ext cx="308665" cy="441510"/>
            </a:xfrm>
            <a:custGeom>
              <a:avLst/>
              <a:gdLst/>
              <a:ahLst/>
              <a:cxnLst/>
              <a:rect l="l" t="t" r="r" b="b"/>
              <a:pathLst>
                <a:path w="308665" h="441510" extrusionOk="0">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6"/>
            <p:cNvSpPr/>
            <p:nvPr/>
          </p:nvSpPr>
          <p:spPr>
            <a:xfrm>
              <a:off x="6581774" y="4231004"/>
              <a:ext cx="463823" cy="441837"/>
            </a:xfrm>
            <a:custGeom>
              <a:avLst/>
              <a:gdLst/>
              <a:ahLst/>
              <a:cxnLst/>
              <a:rect l="l" t="t" r="r" b="b"/>
              <a:pathLst>
                <a:path w="463823" h="441837" extrusionOk="0">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6"/>
            <p:cNvSpPr/>
            <p:nvPr/>
          </p:nvSpPr>
          <p:spPr>
            <a:xfrm>
              <a:off x="7039950" y="4231004"/>
              <a:ext cx="463844" cy="441837"/>
            </a:xfrm>
            <a:custGeom>
              <a:avLst/>
              <a:gdLst/>
              <a:ahLst/>
              <a:cxnLst/>
              <a:rect l="l" t="t" r="r" b="b"/>
              <a:pathLst>
                <a:path w="463844" h="441837" extrusionOk="0">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6"/>
            <p:cNvSpPr/>
            <p:nvPr/>
          </p:nvSpPr>
          <p:spPr>
            <a:xfrm>
              <a:off x="6544627" y="4353877"/>
              <a:ext cx="501243" cy="477954"/>
            </a:xfrm>
            <a:custGeom>
              <a:avLst/>
              <a:gdLst/>
              <a:ahLst/>
              <a:cxnLst/>
              <a:rect l="l" t="t" r="r" b="b"/>
              <a:pathLst>
                <a:path w="501243" h="477954" extrusionOk="0">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6"/>
            <p:cNvSpPr/>
            <p:nvPr/>
          </p:nvSpPr>
          <p:spPr>
            <a:xfrm>
              <a:off x="7039678" y="4353877"/>
              <a:ext cx="501263" cy="477954"/>
            </a:xfrm>
            <a:custGeom>
              <a:avLst/>
              <a:gdLst/>
              <a:ahLst/>
              <a:cxnLst/>
              <a:rect l="l" t="t" r="r" b="b"/>
              <a:pathLst>
                <a:path w="501263" h="477954" extrusionOk="0">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5" name="Google Shape;265;p6"/>
          <p:cNvGrpSpPr/>
          <p:nvPr/>
        </p:nvGrpSpPr>
        <p:grpSpPr>
          <a:xfrm>
            <a:off x="3967982" y="3186177"/>
            <a:ext cx="1139188" cy="1517680"/>
            <a:chOff x="6877049" y="3252787"/>
            <a:chExt cx="1139188" cy="1517680"/>
          </a:xfrm>
        </p:grpSpPr>
        <p:sp>
          <p:nvSpPr>
            <p:cNvPr id="266" name="Google Shape;266;p6"/>
            <p:cNvSpPr/>
            <p:nvPr/>
          </p:nvSpPr>
          <p:spPr>
            <a:xfrm>
              <a:off x="7397114" y="3252787"/>
              <a:ext cx="98107" cy="1416367"/>
            </a:xfrm>
            <a:custGeom>
              <a:avLst/>
              <a:gdLst/>
              <a:ahLst/>
              <a:cxnLst/>
              <a:rect l="l" t="t" r="r" b="b"/>
              <a:pathLst>
                <a:path w="98107" h="1416367" extrusionOk="0">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6"/>
            <p:cNvSpPr/>
            <p:nvPr/>
          </p:nvSpPr>
          <p:spPr>
            <a:xfrm>
              <a:off x="7230427" y="3252787"/>
              <a:ext cx="217475" cy="391392"/>
            </a:xfrm>
            <a:custGeom>
              <a:avLst/>
              <a:gdLst/>
              <a:ahLst/>
              <a:cxnLst/>
              <a:rect l="l" t="t" r="r" b="b"/>
              <a:pathLst>
                <a:path w="217475" h="391392" extrusionOk="0">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6"/>
            <p:cNvSpPr/>
            <p:nvPr/>
          </p:nvSpPr>
          <p:spPr>
            <a:xfrm>
              <a:off x="7445175" y="3252787"/>
              <a:ext cx="217686" cy="391392"/>
            </a:xfrm>
            <a:custGeom>
              <a:avLst/>
              <a:gdLst/>
              <a:ahLst/>
              <a:cxnLst/>
              <a:rect l="l" t="t" r="r" b="b"/>
              <a:pathLst>
                <a:path w="217686" h="391392" extrusionOk="0">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6"/>
            <p:cNvSpPr/>
            <p:nvPr/>
          </p:nvSpPr>
          <p:spPr>
            <a:xfrm>
              <a:off x="7168514" y="3414712"/>
              <a:ext cx="279771" cy="505073"/>
            </a:xfrm>
            <a:custGeom>
              <a:avLst/>
              <a:gdLst/>
              <a:ahLst/>
              <a:cxnLst/>
              <a:rect l="l" t="t" r="r" b="b"/>
              <a:pathLst>
                <a:path w="279771" h="505073" extrusionOk="0">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6"/>
            <p:cNvSpPr/>
            <p:nvPr/>
          </p:nvSpPr>
          <p:spPr>
            <a:xfrm>
              <a:off x="7444792" y="3414712"/>
              <a:ext cx="279982" cy="505073"/>
            </a:xfrm>
            <a:custGeom>
              <a:avLst/>
              <a:gdLst/>
              <a:ahLst/>
              <a:cxnLst/>
              <a:rect l="l" t="t" r="r" b="b"/>
              <a:pathLst>
                <a:path w="279982" h="505073" extrusionOk="0">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6"/>
            <p:cNvSpPr/>
            <p:nvPr/>
          </p:nvSpPr>
          <p:spPr>
            <a:xfrm>
              <a:off x="7096124" y="3585209"/>
              <a:ext cx="352706" cy="505009"/>
            </a:xfrm>
            <a:custGeom>
              <a:avLst/>
              <a:gdLst/>
              <a:ahLst/>
              <a:cxnLst/>
              <a:rect l="l" t="t" r="r" b="b"/>
              <a:pathLst>
                <a:path w="352706" h="505009" extrusionOk="0">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6"/>
            <p:cNvSpPr/>
            <p:nvPr/>
          </p:nvSpPr>
          <p:spPr>
            <a:xfrm>
              <a:off x="7444437" y="3585209"/>
              <a:ext cx="352727" cy="505009"/>
            </a:xfrm>
            <a:custGeom>
              <a:avLst/>
              <a:gdLst/>
              <a:ahLst/>
              <a:cxnLst/>
              <a:rect l="l" t="t" r="r" b="b"/>
              <a:pathLst>
                <a:path w="352727" h="505009" extrusionOk="0">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6"/>
            <p:cNvSpPr/>
            <p:nvPr/>
          </p:nvSpPr>
          <p:spPr>
            <a:xfrm>
              <a:off x="7096124" y="3903344"/>
              <a:ext cx="352706" cy="505073"/>
            </a:xfrm>
            <a:custGeom>
              <a:avLst/>
              <a:gdLst/>
              <a:ahLst/>
              <a:cxnLst/>
              <a:rect l="l" t="t" r="r" b="b"/>
              <a:pathLst>
                <a:path w="352706" h="505073" extrusionOk="0">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6"/>
            <p:cNvSpPr/>
            <p:nvPr/>
          </p:nvSpPr>
          <p:spPr>
            <a:xfrm>
              <a:off x="7444437" y="3903344"/>
              <a:ext cx="352727" cy="505073"/>
            </a:xfrm>
            <a:custGeom>
              <a:avLst/>
              <a:gdLst/>
              <a:ahLst/>
              <a:cxnLst/>
              <a:rect l="l" t="t" r="r" b="b"/>
              <a:pathLst>
                <a:path w="352727" h="505073" extrusionOk="0">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6"/>
            <p:cNvSpPr/>
            <p:nvPr/>
          </p:nvSpPr>
          <p:spPr>
            <a:xfrm>
              <a:off x="6919912" y="4083367"/>
              <a:ext cx="529927" cy="505009"/>
            </a:xfrm>
            <a:custGeom>
              <a:avLst/>
              <a:gdLst/>
              <a:ahLst/>
              <a:cxnLst/>
              <a:rect l="l" t="t" r="r" b="b"/>
              <a:pathLst>
                <a:path w="529927" h="505009" extrusionOk="0">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6"/>
            <p:cNvSpPr/>
            <p:nvPr/>
          </p:nvSpPr>
          <p:spPr>
            <a:xfrm>
              <a:off x="7443239" y="4083367"/>
              <a:ext cx="530137" cy="505009"/>
            </a:xfrm>
            <a:custGeom>
              <a:avLst/>
              <a:gdLst/>
              <a:ahLst/>
              <a:cxnLst/>
              <a:rect l="l" t="t" r="r" b="b"/>
              <a:pathLst>
                <a:path w="530137" h="505009" extrusionOk="0">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6"/>
            <p:cNvSpPr/>
            <p:nvPr/>
          </p:nvSpPr>
          <p:spPr>
            <a:xfrm>
              <a:off x="6877049" y="4224337"/>
              <a:ext cx="573037" cy="546130"/>
            </a:xfrm>
            <a:custGeom>
              <a:avLst/>
              <a:gdLst/>
              <a:ahLst/>
              <a:cxnLst/>
              <a:rect l="l" t="t" r="r" b="b"/>
              <a:pathLst>
                <a:path w="573037" h="546130" extrusionOk="0">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6"/>
            <p:cNvSpPr/>
            <p:nvPr/>
          </p:nvSpPr>
          <p:spPr>
            <a:xfrm>
              <a:off x="7442991" y="4224337"/>
              <a:ext cx="573247" cy="546130"/>
            </a:xfrm>
            <a:custGeom>
              <a:avLst/>
              <a:gdLst/>
              <a:ahLst/>
              <a:cxnLst/>
              <a:rect l="l" t="t" r="r" b="b"/>
              <a:pathLst>
                <a:path w="573247" h="546130" extrusionOk="0">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 name="Google Shape;279;p6"/>
          <p:cNvGrpSpPr/>
          <p:nvPr/>
        </p:nvGrpSpPr>
        <p:grpSpPr>
          <a:xfrm>
            <a:off x="4408037" y="2835657"/>
            <a:ext cx="1402080" cy="1868252"/>
            <a:chOff x="7317104" y="2902267"/>
            <a:chExt cx="1402080" cy="1868252"/>
          </a:xfrm>
        </p:grpSpPr>
        <p:sp>
          <p:nvSpPr>
            <p:cNvPr id="280" name="Google Shape;280;p6"/>
            <p:cNvSpPr/>
            <p:nvPr/>
          </p:nvSpPr>
          <p:spPr>
            <a:xfrm>
              <a:off x="7957184" y="2902267"/>
              <a:ext cx="120967" cy="1743075"/>
            </a:xfrm>
            <a:custGeom>
              <a:avLst/>
              <a:gdLst/>
              <a:ahLst/>
              <a:cxnLst/>
              <a:rect l="l" t="t" r="r" b="b"/>
              <a:pathLst>
                <a:path w="120967" h="1743075" extrusionOk="0">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6"/>
            <p:cNvSpPr/>
            <p:nvPr/>
          </p:nvSpPr>
          <p:spPr>
            <a:xfrm>
              <a:off x="7752396" y="2902267"/>
              <a:ext cx="267437" cy="481619"/>
            </a:xfrm>
            <a:custGeom>
              <a:avLst/>
              <a:gdLst/>
              <a:ahLst/>
              <a:cxnLst/>
              <a:rect l="l" t="t" r="r" b="b"/>
              <a:pathLst>
                <a:path w="267437" h="481619" extrusionOk="0">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6"/>
            <p:cNvSpPr/>
            <p:nvPr/>
          </p:nvSpPr>
          <p:spPr>
            <a:xfrm>
              <a:off x="8016453" y="2902267"/>
              <a:ext cx="267438" cy="481619"/>
            </a:xfrm>
            <a:custGeom>
              <a:avLst/>
              <a:gdLst/>
              <a:ahLst/>
              <a:cxnLst/>
              <a:rect l="l" t="t" r="r" b="b"/>
              <a:pathLst>
                <a:path w="267438" h="481619" extrusionOk="0">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6"/>
            <p:cNvSpPr/>
            <p:nvPr/>
          </p:nvSpPr>
          <p:spPr>
            <a:xfrm>
              <a:off x="7675244" y="3101339"/>
              <a:ext cx="344923" cy="621535"/>
            </a:xfrm>
            <a:custGeom>
              <a:avLst/>
              <a:gdLst/>
              <a:ahLst/>
              <a:cxnLst/>
              <a:rect l="l" t="t" r="r" b="b"/>
              <a:pathLst>
                <a:path w="344923" h="621535" extrusionOk="0">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6"/>
            <p:cNvSpPr/>
            <p:nvPr/>
          </p:nvSpPr>
          <p:spPr>
            <a:xfrm>
              <a:off x="8015911" y="3101339"/>
              <a:ext cx="345133" cy="621535"/>
            </a:xfrm>
            <a:custGeom>
              <a:avLst/>
              <a:gdLst/>
              <a:ahLst/>
              <a:cxnLst/>
              <a:rect l="l" t="t" r="r" b="b"/>
              <a:pathLst>
                <a:path w="345133" h="621535" extrusionOk="0">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6"/>
            <p:cNvSpPr/>
            <p:nvPr/>
          </p:nvSpPr>
          <p:spPr>
            <a:xfrm>
              <a:off x="7586662" y="3310889"/>
              <a:ext cx="434208" cy="621471"/>
            </a:xfrm>
            <a:custGeom>
              <a:avLst/>
              <a:gdLst/>
              <a:ahLst/>
              <a:cxnLst/>
              <a:rect l="l" t="t" r="r" b="b"/>
              <a:pathLst>
                <a:path w="434208" h="621471" extrusionOk="0">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6"/>
            <p:cNvSpPr/>
            <p:nvPr/>
          </p:nvSpPr>
          <p:spPr>
            <a:xfrm>
              <a:off x="8015418" y="3310889"/>
              <a:ext cx="434208" cy="621471"/>
            </a:xfrm>
            <a:custGeom>
              <a:avLst/>
              <a:gdLst/>
              <a:ahLst/>
              <a:cxnLst/>
              <a:rect l="l" t="t" r="r" b="b"/>
              <a:pathLst>
                <a:path w="434208" h="621471" extrusionOk="0">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6"/>
            <p:cNvSpPr/>
            <p:nvPr/>
          </p:nvSpPr>
          <p:spPr>
            <a:xfrm>
              <a:off x="7586662" y="3703319"/>
              <a:ext cx="434208" cy="621471"/>
            </a:xfrm>
            <a:custGeom>
              <a:avLst/>
              <a:gdLst/>
              <a:ahLst/>
              <a:cxnLst/>
              <a:rect l="l" t="t" r="r" b="b"/>
              <a:pathLst>
                <a:path w="434208" h="621471" extrusionOk="0">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6"/>
            <p:cNvSpPr/>
            <p:nvPr/>
          </p:nvSpPr>
          <p:spPr>
            <a:xfrm>
              <a:off x="8015418" y="3703319"/>
              <a:ext cx="434208" cy="621471"/>
            </a:xfrm>
            <a:custGeom>
              <a:avLst/>
              <a:gdLst/>
              <a:ahLst/>
              <a:cxnLst/>
              <a:rect l="l" t="t" r="r" b="b"/>
              <a:pathLst>
                <a:path w="434208" h="621471" extrusionOk="0">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6"/>
            <p:cNvSpPr/>
            <p:nvPr/>
          </p:nvSpPr>
          <p:spPr>
            <a:xfrm>
              <a:off x="7369492" y="3924299"/>
              <a:ext cx="652635" cy="621535"/>
            </a:xfrm>
            <a:custGeom>
              <a:avLst/>
              <a:gdLst/>
              <a:ahLst/>
              <a:cxnLst/>
              <a:rect l="l" t="t" r="r" b="b"/>
              <a:pathLst>
                <a:path w="652635" h="621535" extrusionOk="0">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6"/>
            <p:cNvSpPr/>
            <p:nvPr/>
          </p:nvSpPr>
          <p:spPr>
            <a:xfrm>
              <a:off x="8013950" y="3924299"/>
              <a:ext cx="652846" cy="621535"/>
            </a:xfrm>
            <a:custGeom>
              <a:avLst/>
              <a:gdLst/>
              <a:ahLst/>
              <a:cxnLst/>
              <a:rect l="l" t="t" r="r" b="b"/>
              <a:pathLst>
                <a:path w="652846" h="621535" extrusionOk="0">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6"/>
            <p:cNvSpPr/>
            <p:nvPr/>
          </p:nvSpPr>
          <p:spPr>
            <a:xfrm>
              <a:off x="7317104" y="4097654"/>
              <a:ext cx="705433" cy="672865"/>
            </a:xfrm>
            <a:custGeom>
              <a:avLst/>
              <a:gdLst/>
              <a:ahLst/>
              <a:cxnLst/>
              <a:rect l="l" t="t" r="r" b="b"/>
              <a:pathLst>
                <a:path w="705433" h="672865" extrusionOk="0">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6"/>
            <p:cNvSpPr/>
            <p:nvPr/>
          </p:nvSpPr>
          <p:spPr>
            <a:xfrm>
              <a:off x="8013730" y="4097654"/>
              <a:ext cx="705454" cy="672865"/>
            </a:xfrm>
            <a:custGeom>
              <a:avLst/>
              <a:gdLst/>
              <a:ahLst/>
              <a:cxnLst/>
              <a:rect l="l" t="t" r="r" b="b"/>
              <a:pathLst>
                <a:path w="705454" h="672865" extrusionOk="0">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6"/>
          <p:cNvGrpSpPr/>
          <p:nvPr/>
        </p:nvGrpSpPr>
        <p:grpSpPr>
          <a:xfrm>
            <a:off x="2778310" y="2395602"/>
            <a:ext cx="1943099" cy="2588030"/>
            <a:chOff x="5687377" y="2462212"/>
            <a:chExt cx="1943099" cy="2588030"/>
          </a:xfrm>
        </p:grpSpPr>
        <p:sp>
          <p:nvSpPr>
            <p:cNvPr id="294" name="Google Shape;294;p6"/>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6"/>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6"/>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6"/>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6"/>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6"/>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6"/>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6"/>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6"/>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6"/>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6"/>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6"/>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6"/>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7" name="Google Shape;307;p6"/>
          <p:cNvGrpSpPr/>
          <p:nvPr/>
        </p:nvGrpSpPr>
        <p:grpSpPr>
          <a:xfrm>
            <a:off x="94282" y="1901458"/>
            <a:ext cx="3216986" cy="2852089"/>
            <a:chOff x="312287" y="2474659"/>
            <a:chExt cx="2584132" cy="2291018"/>
          </a:xfrm>
        </p:grpSpPr>
        <p:grpSp>
          <p:nvGrpSpPr>
            <p:cNvPr id="308" name="Google Shape;308;p6"/>
            <p:cNvGrpSpPr/>
            <p:nvPr/>
          </p:nvGrpSpPr>
          <p:grpSpPr>
            <a:xfrm>
              <a:off x="312287" y="3216657"/>
              <a:ext cx="1139189" cy="1517680"/>
              <a:chOff x="3221354" y="3283267"/>
              <a:chExt cx="1139189" cy="1517680"/>
            </a:xfrm>
          </p:grpSpPr>
          <p:sp>
            <p:nvSpPr>
              <p:cNvPr id="309" name="Google Shape;309;p6"/>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6"/>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6"/>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6"/>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6"/>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6"/>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6"/>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6"/>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6"/>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6"/>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6"/>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6"/>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6"/>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2" name="Google Shape;322;p6"/>
            <p:cNvGrpSpPr/>
            <p:nvPr/>
          </p:nvGrpSpPr>
          <p:grpSpPr>
            <a:xfrm>
              <a:off x="758057" y="2821369"/>
              <a:ext cx="1388744" cy="1848705"/>
              <a:chOff x="3667124" y="2887979"/>
              <a:chExt cx="1388744" cy="1848705"/>
            </a:xfrm>
          </p:grpSpPr>
          <p:sp>
            <p:nvSpPr>
              <p:cNvPr id="323" name="Google Shape;323;p6"/>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6"/>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6"/>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6"/>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6"/>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6"/>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6"/>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6"/>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6"/>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6"/>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6"/>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6"/>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6"/>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6" name="Google Shape;336;p6"/>
            <p:cNvGrpSpPr/>
            <p:nvPr/>
          </p:nvGrpSpPr>
          <p:grpSpPr>
            <a:xfrm>
              <a:off x="1176205" y="2474659"/>
              <a:ext cx="1720214" cy="2291018"/>
              <a:chOff x="4085272" y="2541269"/>
              <a:chExt cx="1720214" cy="2291018"/>
            </a:xfrm>
          </p:grpSpPr>
          <p:sp>
            <p:nvSpPr>
              <p:cNvPr id="337" name="Google Shape;337;p6"/>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6"/>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6"/>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6"/>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6"/>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6"/>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6"/>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6"/>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6"/>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6"/>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6"/>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6"/>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6"/>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0" name="Google Shape;350;p6"/>
          <p:cNvGrpSpPr/>
          <p:nvPr/>
        </p:nvGrpSpPr>
        <p:grpSpPr>
          <a:xfrm>
            <a:off x="6053" y="2339404"/>
            <a:ext cx="1163001" cy="2642607"/>
            <a:chOff x="2957512" y="2406014"/>
            <a:chExt cx="1163001" cy="2642607"/>
          </a:xfrm>
        </p:grpSpPr>
        <p:sp>
          <p:nvSpPr>
            <p:cNvPr id="351" name="Google Shape;351;p6"/>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6"/>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6"/>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6"/>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6"/>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6"/>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6"/>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6"/>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6"/>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6"/>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6"/>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6"/>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6"/>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6"/>
          <p:cNvSpPr/>
          <p:nvPr/>
        </p:nvSpPr>
        <p:spPr>
          <a:xfrm>
            <a:off x="0" y="3998226"/>
            <a:ext cx="1602104" cy="607042"/>
          </a:xfrm>
          <a:custGeom>
            <a:avLst/>
            <a:gdLst/>
            <a:ahLst/>
            <a:cxnLst/>
            <a:rect l="l" t="t" r="r" b="b"/>
            <a:pathLst>
              <a:path w="1602104" h="607042" extrusionOk="0">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6"/>
          <p:cNvSpPr/>
          <p:nvPr/>
        </p:nvSpPr>
        <p:spPr>
          <a:xfrm>
            <a:off x="0" y="4452937"/>
            <a:ext cx="12195810" cy="211931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B6CF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6"/>
          <p:cNvSpPr/>
          <p:nvPr/>
        </p:nvSpPr>
        <p:spPr>
          <a:xfrm>
            <a:off x="0" y="5071110"/>
            <a:ext cx="12195810" cy="583882"/>
          </a:xfrm>
          <a:custGeom>
            <a:avLst/>
            <a:gdLst/>
            <a:ahLst/>
            <a:cxnLst/>
            <a:rect l="l" t="t" r="r" b="b"/>
            <a:pathLst>
              <a:path w="6286500" h="583882" extrusionOk="0">
                <a:moveTo>
                  <a:pt x="6286500" y="0"/>
                </a:moveTo>
                <a:lnTo>
                  <a:pt x="0" y="565785"/>
                </a:lnTo>
                <a:lnTo>
                  <a:pt x="6286500" y="583883"/>
                </a:lnTo>
                <a:close/>
              </a:path>
            </a:pathLst>
          </a:custGeom>
          <a:solidFill>
            <a:srgbClr val="CEDD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6"/>
          <p:cNvSpPr/>
          <p:nvPr/>
        </p:nvSpPr>
        <p:spPr>
          <a:xfrm>
            <a:off x="0" y="5982653"/>
            <a:ext cx="12195810" cy="875347"/>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A8C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6"/>
          <p:cNvSpPr/>
          <p:nvPr/>
        </p:nvSpPr>
        <p:spPr>
          <a:xfrm>
            <a:off x="9455468" y="5306938"/>
            <a:ext cx="2736532" cy="1551062"/>
          </a:xfrm>
          <a:custGeom>
            <a:avLst/>
            <a:gdLst/>
            <a:ahLst/>
            <a:cxnLst/>
            <a:rect l="l" t="t" r="r" b="b"/>
            <a:pathLst>
              <a:path w="2736532" h="1551062" extrusionOk="0">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6"/>
          <p:cNvSpPr/>
          <p:nvPr/>
        </p:nvSpPr>
        <p:spPr>
          <a:xfrm>
            <a:off x="10588943" y="3857834"/>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6"/>
          <p:cNvSpPr/>
          <p:nvPr/>
        </p:nvSpPr>
        <p:spPr>
          <a:xfrm>
            <a:off x="839795" y="5512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6"/>
          <p:cNvSpPr/>
          <p:nvPr/>
        </p:nvSpPr>
        <p:spPr>
          <a:xfrm>
            <a:off x="8027747" y="1316053"/>
            <a:ext cx="2637472" cy="552973"/>
          </a:xfrm>
          <a:custGeom>
            <a:avLst/>
            <a:gdLst/>
            <a:ahLst/>
            <a:cxnLst/>
            <a:rect l="l" t="t" r="r" b="b"/>
            <a:pathLst>
              <a:path w="2637472" h="552973" extrusionOk="0">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6"/>
          <p:cNvGrpSpPr/>
          <p:nvPr/>
        </p:nvGrpSpPr>
        <p:grpSpPr>
          <a:xfrm>
            <a:off x="4783733" y="2202831"/>
            <a:ext cx="1943099" cy="2588030"/>
            <a:chOff x="5687377" y="2462212"/>
            <a:chExt cx="1943099" cy="2588030"/>
          </a:xfrm>
        </p:grpSpPr>
        <p:sp>
          <p:nvSpPr>
            <p:cNvPr id="373" name="Google Shape;373;p6"/>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6"/>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6"/>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6"/>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6"/>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6"/>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6"/>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6"/>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6"/>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6"/>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6"/>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6"/>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6"/>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6" name="Google Shape;386;p6"/>
          <p:cNvSpPr/>
          <p:nvPr/>
        </p:nvSpPr>
        <p:spPr>
          <a:xfrm>
            <a:off x="9306573" y="5946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7" name="Google Shape;387;p6"/>
          <p:cNvGrpSpPr/>
          <p:nvPr/>
        </p:nvGrpSpPr>
        <p:grpSpPr>
          <a:xfrm rot="323275">
            <a:off x="144154" y="3927225"/>
            <a:ext cx="1531647" cy="1134448"/>
            <a:chOff x="1414078" y="4153922"/>
            <a:chExt cx="1531619" cy="1134427"/>
          </a:xfrm>
        </p:grpSpPr>
        <p:sp>
          <p:nvSpPr>
            <p:cNvPr id="388" name="Google Shape;388;p6"/>
            <p:cNvSpPr/>
            <p:nvPr/>
          </p:nvSpPr>
          <p:spPr>
            <a:xfrm>
              <a:off x="1414078" y="4153922"/>
              <a:ext cx="1045844" cy="1134427"/>
            </a:xfrm>
            <a:custGeom>
              <a:avLst/>
              <a:gdLst/>
              <a:ahLst/>
              <a:cxnLst/>
              <a:rect l="l" t="t" r="r" b="b"/>
              <a:pathLst>
                <a:path w="1045844" h="1134427" extrusionOk="0">
                  <a:moveTo>
                    <a:pt x="1045845" y="0"/>
                  </a:moveTo>
                  <a:lnTo>
                    <a:pt x="409575" y="316230"/>
                  </a:lnTo>
                  <a:cubicBezTo>
                    <a:pt x="306705" y="625792"/>
                    <a:pt x="168592" y="896302"/>
                    <a:pt x="0" y="1134427"/>
                  </a:cubicBezTo>
                  <a:lnTo>
                    <a:pt x="783907" y="1063943"/>
                  </a:lnTo>
                  <a:lnTo>
                    <a:pt x="1033462" y="238125"/>
                  </a:lnTo>
                  <a:lnTo>
                    <a:pt x="1045845" y="0"/>
                  </a:lnTo>
                  <a:close/>
                </a:path>
              </a:pathLst>
            </a:custGeom>
            <a:solidFill>
              <a:srgbClr val="E05C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6"/>
            <p:cNvSpPr/>
            <p:nvPr/>
          </p:nvSpPr>
          <p:spPr>
            <a:xfrm>
              <a:off x="2008438" y="4154874"/>
              <a:ext cx="937259" cy="1081087"/>
            </a:xfrm>
            <a:custGeom>
              <a:avLst/>
              <a:gdLst/>
              <a:ahLst/>
              <a:cxnLst/>
              <a:rect l="l" t="t" r="r" b="b"/>
              <a:pathLst>
                <a:path w="937259" h="1081087" extrusionOk="0">
                  <a:moveTo>
                    <a:pt x="937260" y="996315"/>
                  </a:moveTo>
                  <a:cubicBezTo>
                    <a:pt x="733425" y="705803"/>
                    <a:pt x="582930" y="361950"/>
                    <a:pt x="451485" y="0"/>
                  </a:cubicBezTo>
                  <a:cubicBezTo>
                    <a:pt x="318135" y="391478"/>
                    <a:pt x="169545" y="755333"/>
                    <a:pt x="0" y="1081088"/>
                  </a:cubicBezTo>
                  <a:cubicBezTo>
                    <a:pt x="312420" y="1052513"/>
                    <a:pt x="624840" y="1023938"/>
                    <a:pt x="937260" y="996315"/>
                  </a:cubicBez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6"/>
            <p:cNvSpPr/>
            <p:nvPr/>
          </p:nvSpPr>
          <p:spPr>
            <a:xfrm>
              <a:off x="2348480" y="4153922"/>
              <a:ext cx="267652" cy="1050607"/>
            </a:xfrm>
            <a:custGeom>
              <a:avLst/>
              <a:gdLst/>
              <a:ahLst/>
              <a:cxnLst/>
              <a:rect l="l" t="t" r="r" b="b"/>
              <a:pathLst>
                <a:path w="267652" h="1050607" extrusionOk="0">
                  <a:moveTo>
                    <a:pt x="267653" y="1026795"/>
                  </a:moveTo>
                  <a:cubicBezTo>
                    <a:pt x="192405" y="752475"/>
                    <a:pt x="137160" y="377190"/>
                    <a:pt x="111442" y="0"/>
                  </a:cubicBezTo>
                  <a:cubicBezTo>
                    <a:pt x="95250" y="391477"/>
                    <a:pt x="71438" y="753427"/>
                    <a:pt x="0" y="1050607"/>
                  </a:cubicBezTo>
                  <a:lnTo>
                    <a:pt x="267653" y="1026795"/>
                  </a:lnTo>
                  <a:close/>
                </a:path>
              </a:pathLst>
            </a:custGeom>
            <a:solidFill>
              <a:srgbClr val="8B3B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1" name="Google Shape;391;p6"/>
          <p:cNvGrpSpPr/>
          <p:nvPr/>
        </p:nvGrpSpPr>
        <p:grpSpPr>
          <a:xfrm>
            <a:off x="0" y="0"/>
            <a:ext cx="1401127" cy="6278880"/>
            <a:chOff x="2957512" y="290512"/>
            <a:chExt cx="1401127" cy="6278880"/>
          </a:xfrm>
        </p:grpSpPr>
        <p:sp>
          <p:nvSpPr>
            <p:cNvPr id="392" name="Google Shape;392;p6"/>
            <p:cNvSpPr/>
            <p:nvPr/>
          </p:nvSpPr>
          <p:spPr>
            <a:xfrm>
              <a:off x="2957512" y="290512"/>
              <a:ext cx="694372" cy="956205"/>
            </a:xfrm>
            <a:custGeom>
              <a:avLst/>
              <a:gdLst/>
              <a:ahLst/>
              <a:cxnLst/>
              <a:rect l="l" t="t" r="r" b="b"/>
              <a:pathLst>
                <a:path w="694372" h="956205" extrusionOk="0">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6"/>
            <p:cNvSpPr/>
            <p:nvPr/>
          </p:nvSpPr>
          <p:spPr>
            <a:xfrm>
              <a:off x="2957512" y="873442"/>
              <a:ext cx="789622" cy="1823867"/>
            </a:xfrm>
            <a:custGeom>
              <a:avLst/>
              <a:gdLst/>
              <a:ahLst/>
              <a:cxnLst/>
              <a:rect l="l" t="t" r="r" b="b"/>
              <a:pathLst>
                <a:path w="789622" h="1823867" extrusionOk="0">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6"/>
            <p:cNvSpPr/>
            <p:nvPr/>
          </p:nvSpPr>
          <p:spPr>
            <a:xfrm>
              <a:off x="2957512" y="2070734"/>
              <a:ext cx="982027" cy="1521012"/>
            </a:xfrm>
            <a:custGeom>
              <a:avLst/>
              <a:gdLst/>
              <a:ahLst/>
              <a:cxnLst/>
              <a:rect l="l" t="t" r="r" b="b"/>
              <a:pathLst>
                <a:path w="982027" h="1521012" extrusionOk="0">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6"/>
            <p:cNvSpPr/>
            <p:nvPr/>
          </p:nvSpPr>
          <p:spPr>
            <a:xfrm>
              <a:off x="2957512" y="4301489"/>
              <a:ext cx="794385" cy="965915"/>
            </a:xfrm>
            <a:custGeom>
              <a:avLst/>
              <a:gdLst/>
              <a:ahLst/>
              <a:cxnLst/>
              <a:rect l="l" t="t" r="r" b="b"/>
              <a:pathLst>
                <a:path w="794385" h="965915" extrusionOk="0">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6"/>
            <p:cNvSpPr/>
            <p:nvPr/>
          </p:nvSpPr>
          <p:spPr>
            <a:xfrm>
              <a:off x="2957512" y="5002529"/>
              <a:ext cx="1401127" cy="1210963"/>
            </a:xfrm>
            <a:custGeom>
              <a:avLst/>
              <a:gdLst/>
              <a:ahLst/>
              <a:cxnLst/>
              <a:rect l="l" t="t" r="r" b="b"/>
              <a:pathLst>
                <a:path w="1401127" h="1210963" extrusionOk="0">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6"/>
            <p:cNvSpPr/>
            <p:nvPr/>
          </p:nvSpPr>
          <p:spPr>
            <a:xfrm>
              <a:off x="2957512" y="5940742"/>
              <a:ext cx="566737" cy="628650"/>
            </a:xfrm>
            <a:custGeom>
              <a:avLst/>
              <a:gdLst/>
              <a:ahLst/>
              <a:cxnLst/>
              <a:rect l="l" t="t" r="r" b="b"/>
              <a:pathLst>
                <a:path w="566737" h="628650" extrusionOk="0">
                  <a:moveTo>
                    <a:pt x="0" y="0"/>
                  </a:moveTo>
                  <a:cubicBezTo>
                    <a:pt x="148590" y="240030"/>
                    <a:pt x="333375" y="449580"/>
                    <a:pt x="566738" y="628650"/>
                  </a:cubicBezTo>
                  <a:lnTo>
                    <a:pt x="0" y="628650"/>
                  </a:ln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8" name="Google Shape;398;p6"/>
          <p:cNvSpPr/>
          <p:nvPr/>
        </p:nvSpPr>
        <p:spPr>
          <a:xfrm>
            <a:off x="2230774" y="5202450"/>
            <a:ext cx="9958742" cy="491097"/>
          </a:xfrm>
          <a:custGeom>
            <a:avLst/>
            <a:gdLst/>
            <a:ahLst/>
            <a:cxnLst/>
            <a:rect l="l" t="t" r="r" b="b"/>
            <a:pathLst>
              <a:path w="3251834" h="179069" extrusionOk="0">
                <a:moveTo>
                  <a:pt x="3251835" y="0"/>
                </a:moveTo>
                <a:lnTo>
                  <a:pt x="0" y="169545"/>
                </a:lnTo>
                <a:lnTo>
                  <a:pt x="3251835" y="179070"/>
                </a:lnTo>
                <a:close/>
              </a:path>
            </a:pathLst>
          </a:custGeom>
          <a:solidFill>
            <a:srgbClr val="31A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6"/>
          <p:cNvSpPr/>
          <p:nvPr/>
        </p:nvSpPr>
        <p:spPr>
          <a:xfrm flipH="1">
            <a:off x="6726727" y="0"/>
            <a:ext cx="54978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flipH="1">
            <a:off x="-18498" y="-2075"/>
            <a:ext cx="7831747"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1" name="Google Shape;401;p6"/>
          <p:cNvSpPr txBox="1">
            <a:spLocks noGrp="1"/>
          </p:cNvSpPr>
          <p:nvPr>
            <p:ph type="title"/>
          </p:nvPr>
        </p:nvSpPr>
        <p:spPr>
          <a:xfrm>
            <a:off x="4797600" y="1431575"/>
            <a:ext cx="7054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02" name="Google Shape;402;p6"/>
          <p:cNvSpPr txBox="1">
            <a:spLocks noGrp="1"/>
          </p:cNvSpPr>
          <p:nvPr>
            <p:ph type="body" idx="1"/>
          </p:nvPr>
        </p:nvSpPr>
        <p:spPr>
          <a:xfrm>
            <a:off x="4797600" y="2628975"/>
            <a:ext cx="7054800" cy="28833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03" name="Google Shape;403;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404"/>
        <p:cNvGrpSpPr/>
        <p:nvPr/>
      </p:nvGrpSpPr>
      <p:grpSpPr>
        <a:xfrm>
          <a:off x="0" y="0"/>
          <a:ext cx="0" cy="0"/>
          <a:chOff x="0" y="0"/>
          <a:chExt cx="0" cy="0"/>
        </a:xfrm>
      </p:grpSpPr>
      <p:sp>
        <p:nvSpPr>
          <p:cNvPr id="405" name="Google Shape;405;p7"/>
          <p:cNvSpPr/>
          <p:nvPr/>
        </p:nvSpPr>
        <p:spPr>
          <a:xfrm>
            <a:off x="0" y="17423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7"/>
          <p:cNvSpPr/>
          <p:nvPr/>
        </p:nvSpPr>
        <p:spPr>
          <a:xfrm flipH="1">
            <a:off x="8482" y="0"/>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7" name="Google Shape;407;p7"/>
          <p:cNvSpPr txBox="1">
            <a:spLocks noGrp="1"/>
          </p:cNvSpPr>
          <p:nvPr>
            <p:ph type="subTitle" idx="1"/>
          </p:nvPr>
        </p:nvSpPr>
        <p:spPr>
          <a:xfrm>
            <a:off x="6141267" y="2031800"/>
            <a:ext cx="547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3600"/>
              <a:buNone/>
              <a:defRPr sz="3600" b="1"/>
            </a:lvl1pPr>
            <a:lvl2pPr lvl="1" rtl="0">
              <a:spcBef>
                <a:spcPts val="2100"/>
              </a:spcBef>
              <a:spcAft>
                <a:spcPts val="0"/>
              </a:spcAft>
              <a:buSzPts val="3600"/>
              <a:buNone/>
              <a:defRPr sz="3600" b="1"/>
            </a:lvl2pPr>
            <a:lvl3pPr lvl="2" rtl="0">
              <a:spcBef>
                <a:spcPts val="2100"/>
              </a:spcBef>
              <a:spcAft>
                <a:spcPts val="0"/>
              </a:spcAft>
              <a:buSzPts val="3600"/>
              <a:buNone/>
              <a:defRPr sz="3600" b="1"/>
            </a:lvl3pPr>
            <a:lvl4pPr lvl="3" rtl="0">
              <a:spcBef>
                <a:spcPts val="2100"/>
              </a:spcBef>
              <a:spcAft>
                <a:spcPts val="0"/>
              </a:spcAft>
              <a:buSzPts val="3600"/>
              <a:buNone/>
              <a:defRPr sz="3600" b="1"/>
            </a:lvl4pPr>
            <a:lvl5pPr lvl="4" rtl="0">
              <a:spcBef>
                <a:spcPts val="2100"/>
              </a:spcBef>
              <a:spcAft>
                <a:spcPts val="0"/>
              </a:spcAft>
              <a:buSzPts val="3600"/>
              <a:buNone/>
              <a:defRPr sz="3600" b="1"/>
            </a:lvl5pPr>
            <a:lvl6pPr lvl="5" rtl="0">
              <a:spcBef>
                <a:spcPts val="2100"/>
              </a:spcBef>
              <a:spcAft>
                <a:spcPts val="0"/>
              </a:spcAft>
              <a:buSzPts val="3600"/>
              <a:buNone/>
              <a:defRPr sz="3600" b="1"/>
            </a:lvl6pPr>
            <a:lvl7pPr lvl="6" rtl="0">
              <a:spcBef>
                <a:spcPts val="2100"/>
              </a:spcBef>
              <a:spcAft>
                <a:spcPts val="0"/>
              </a:spcAft>
              <a:buSzPts val="3600"/>
              <a:buNone/>
              <a:defRPr sz="3600" b="1"/>
            </a:lvl7pPr>
            <a:lvl8pPr lvl="7" rtl="0">
              <a:spcBef>
                <a:spcPts val="2100"/>
              </a:spcBef>
              <a:spcAft>
                <a:spcPts val="0"/>
              </a:spcAft>
              <a:buSzPts val="3600"/>
              <a:buNone/>
              <a:defRPr sz="3600" b="1"/>
            </a:lvl8pPr>
            <a:lvl9pPr lvl="8" rtl="0">
              <a:spcBef>
                <a:spcPts val="2100"/>
              </a:spcBef>
              <a:spcAft>
                <a:spcPts val="2100"/>
              </a:spcAft>
              <a:buSzPts val="3600"/>
              <a:buNone/>
              <a:defRPr sz="3600" b="1"/>
            </a:lvl9pPr>
          </a:lstStyle>
          <a:p>
            <a:endParaRPr/>
          </a:p>
        </p:txBody>
      </p:sp>
      <p:sp>
        <p:nvSpPr>
          <p:cNvPr id="408" name="Google Shape;408;p7"/>
          <p:cNvSpPr txBox="1">
            <a:spLocks noGrp="1"/>
          </p:cNvSpPr>
          <p:nvPr>
            <p:ph type="body" idx="2"/>
          </p:nvPr>
        </p:nvSpPr>
        <p:spPr>
          <a:xfrm>
            <a:off x="6125450" y="2965625"/>
            <a:ext cx="54693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409" name="Google Shape;409;p7"/>
          <p:cNvGrpSpPr/>
          <p:nvPr/>
        </p:nvGrpSpPr>
        <p:grpSpPr>
          <a:xfrm>
            <a:off x="721799" y="1916570"/>
            <a:ext cx="4850732" cy="3539900"/>
            <a:chOff x="3324260" y="1643056"/>
            <a:chExt cx="5543061" cy="3570968"/>
          </a:xfrm>
        </p:grpSpPr>
        <p:grpSp>
          <p:nvGrpSpPr>
            <p:cNvPr id="410" name="Google Shape;410;p7"/>
            <p:cNvGrpSpPr/>
            <p:nvPr/>
          </p:nvGrpSpPr>
          <p:grpSpPr>
            <a:xfrm>
              <a:off x="3324260" y="2612776"/>
              <a:ext cx="5473358" cy="2601248"/>
              <a:chOff x="3324260" y="2612776"/>
              <a:chExt cx="5473358" cy="2601248"/>
            </a:xfrm>
          </p:grpSpPr>
          <p:sp>
            <p:nvSpPr>
              <p:cNvPr id="411" name="Google Shape;411;p7"/>
              <p:cNvSpPr/>
              <p:nvPr/>
            </p:nvSpPr>
            <p:spPr>
              <a:xfrm>
                <a:off x="3324260" y="2625286"/>
                <a:ext cx="5473358" cy="2588738"/>
              </a:xfrm>
              <a:custGeom>
                <a:avLst/>
                <a:gdLst/>
                <a:ahLst/>
                <a:cxnLst/>
                <a:rect l="l" t="t" r="r" b="b"/>
                <a:pathLst>
                  <a:path w="5473358" h="2588738" extrusionOk="0">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7"/>
              <p:cNvSpPr/>
              <p:nvPr/>
            </p:nvSpPr>
            <p:spPr>
              <a:xfrm>
                <a:off x="3358808" y="2612776"/>
                <a:ext cx="5417764" cy="2327579"/>
              </a:xfrm>
              <a:custGeom>
                <a:avLst/>
                <a:gdLst/>
                <a:ahLst/>
                <a:cxnLst/>
                <a:rect l="l" t="t" r="r" b="b"/>
                <a:pathLst>
                  <a:path w="5417764" h="2327579" extrusionOk="0">
                    <a:moveTo>
                      <a:pt x="1727" y="686292"/>
                    </a:moveTo>
                    <a:lnTo>
                      <a:pt x="2927413" y="101"/>
                    </a:lnTo>
                    <a:lnTo>
                      <a:pt x="5419492" y="1413057"/>
                    </a:lnTo>
                    <a:lnTo>
                      <a:pt x="2287343" y="2327681"/>
                    </a:lnTo>
                    <a:close/>
                  </a:path>
                </a:pathLst>
              </a:custGeom>
              <a:solidFill>
                <a:srgbClr val="C69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3" name="Google Shape;413;p7"/>
            <p:cNvSpPr/>
            <p:nvPr/>
          </p:nvSpPr>
          <p:spPr>
            <a:xfrm>
              <a:off x="3477323" y="2582015"/>
              <a:ext cx="5192459" cy="2207760"/>
            </a:xfrm>
            <a:custGeom>
              <a:avLst/>
              <a:gdLst/>
              <a:ahLst/>
              <a:cxnLst/>
              <a:rect l="l" t="t" r="r" b="b"/>
              <a:pathLst>
                <a:path w="5192459" h="2207760" extrusionOk="0">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7"/>
            <p:cNvSpPr/>
            <p:nvPr/>
          </p:nvSpPr>
          <p:spPr>
            <a:xfrm>
              <a:off x="3452353" y="2384854"/>
              <a:ext cx="5215924" cy="2100254"/>
            </a:xfrm>
            <a:custGeom>
              <a:avLst/>
              <a:gdLst/>
              <a:ahLst/>
              <a:cxnLst/>
              <a:rect l="l" t="t" r="r" b="b"/>
              <a:pathLst>
                <a:path w="5215924" h="2100254" extrusionOk="0">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5" name="Google Shape;415;p7"/>
            <p:cNvGrpSpPr/>
            <p:nvPr/>
          </p:nvGrpSpPr>
          <p:grpSpPr>
            <a:xfrm>
              <a:off x="3373290" y="1643056"/>
              <a:ext cx="5494031" cy="2601248"/>
              <a:chOff x="3373290" y="1643056"/>
              <a:chExt cx="5494031" cy="2601248"/>
            </a:xfrm>
          </p:grpSpPr>
          <p:sp>
            <p:nvSpPr>
              <p:cNvPr id="416" name="Google Shape;416;p7"/>
              <p:cNvSpPr/>
              <p:nvPr/>
            </p:nvSpPr>
            <p:spPr>
              <a:xfrm>
                <a:off x="3373290" y="1655566"/>
                <a:ext cx="5494031" cy="2588738"/>
              </a:xfrm>
              <a:custGeom>
                <a:avLst/>
                <a:gdLst/>
                <a:ahLst/>
                <a:cxnLst/>
                <a:rect l="l" t="t" r="r" b="b"/>
                <a:pathLst>
                  <a:path w="5494031" h="2588738" extrusionOk="0">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7"/>
              <p:cNvSpPr/>
              <p:nvPr/>
            </p:nvSpPr>
            <p:spPr>
              <a:xfrm>
                <a:off x="3403438" y="1643056"/>
                <a:ext cx="5417764" cy="2327579"/>
              </a:xfrm>
              <a:custGeom>
                <a:avLst/>
                <a:gdLst/>
                <a:ahLst/>
                <a:cxnLst/>
                <a:rect l="l" t="t" r="r" b="b"/>
                <a:pathLst>
                  <a:path w="5417764" h="2327579" extrusionOk="0">
                    <a:moveTo>
                      <a:pt x="1732" y="686197"/>
                    </a:moveTo>
                    <a:lnTo>
                      <a:pt x="2927417" y="5"/>
                    </a:lnTo>
                    <a:lnTo>
                      <a:pt x="5419497" y="1412962"/>
                    </a:lnTo>
                    <a:lnTo>
                      <a:pt x="2287347" y="2327585"/>
                    </a:lnTo>
                    <a:close/>
                  </a:path>
                </a:pathLst>
              </a:custGeom>
              <a:solidFill>
                <a:srgbClr val="C69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8" name="Google Shape;418;p7"/>
            <p:cNvSpPr/>
            <p:nvPr/>
          </p:nvSpPr>
          <p:spPr>
            <a:xfrm>
              <a:off x="3987052" y="2416786"/>
              <a:ext cx="119371" cy="71583"/>
            </a:xfrm>
            <a:custGeom>
              <a:avLst/>
              <a:gdLst/>
              <a:ahLst/>
              <a:cxnLst/>
              <a:rect l="l" t="t" r="r" b="b"/>
              <a:pathLst>
                <a:path w="119371" h="71583" extrusionOk="0">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7"/>
            <p:cNvSpPr/>
            <p:nvPr/>
          </p:nvSpPr>
          <p:spPr>
            <a:xfrm>
              <a:off x="4469785" y="2270962"/>
              <a:ext cx="119371" cy="71583"/>
            </a:xfrm>
            <a:custGeom>
              <a:avLst/>
              <a:gdLst/>
              <a:ahLst/>
              <a:cxnLst/>
              <a:rect l="l" t="t" r="r" b="b"/>
              <a:pathLst>
                <a:path w="119371" h="71583" extrusionOk="0">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7"/>
            <p:cNvSpPr/>
            <p:nvPr/>
          </p:nvSpPr>
          <p:spPr>
            <a:xfrm>
              <a:off x="4955134" y="2131765"/>
              <a:ext cx="119371" cy="71583"/>
            </a:xfrm>
            <a:custGeom>
              <a:avLst/>
              <a:gdLst/>
              <a:ahLst/>
              <a:cxnLst/>
              <a:rect l="l" t="t" r="r" b="b"/>
              <a:pathLst>
                <a:path w="119371" h="71583" extrusionOk="0">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7"/>
            <p:cNvSpPr/>
            <p:nvPr/>
          </p:nvSpPr>
          <p:spPr>
            <a:xfrm>
              <a:off x="5415161" y="2009441"/>
              <a:ext cx="119371" cy="71583"/>
            </a:xfrm>
            <a:custGeom>
              <a:avLst/>
              <a:gdLst/>
              <a:ahLst/>
              <a:cxnLst/>
              <a:rect l="l" t="t" r="r" b="b"/>
              <a:pathLst>
                <a:path w="119371" h="71583" extrusionOk="0">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7"/>
            <p:cNvSpPr/>
            <p:nvPr/>
          </p:nvSpPr>
          <p:spPr>
            <a:xfrm>
              <a:off x="5841424" y="1891337"/>
              <a:ext cx="119371" cy="71583"/>
            </a:xfrm>
            <a:custGeom>
              <a:avLst/>
              <a:gdLst/>
              <a:ahLst/>
              <a:cxnLst/>
              <a:rect l="l" t="t" r="r" b="b"/>
              <a:pathLst>
                <a:path w="119371" h="71583" extrusionOk="0">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7"/>
            <p:cNvSpPr/>
            <p:nvPr/>
          </p:nvSpPr>
          <p:spPr>
            <a:xfrm>
              <a:off x="6242365" y="1790103"/>
              <a:ext cx="119371" cy="71583"/>
            </a:xfrm>
            <a:custGeom>
              <a:avLst/>
              <a:gdLst/>
              <a:ahLst/>
              <a:cxnLst/>
              <a:rect l="l" t="t" r="r" b="b"/>
              <a:pathLst>
                <a:path w="119371" h="71583" extrusionOk="0">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7"/>
            <p:cNvSpPr/>
            <p:nvPr/>
          </p:nvSpPr>
          <p:spPr>
            <a:xfrm>
              <a:off x="4393026" y="2543791"/>
              <a:ext cx="99006" cy="59371"/>
            </a:xfrm>
            <a:custGeom>
              <a:avLst/>
              <a:gdLst/>
              <a:ahLst/>
              <a:cxnLst/>
              <a:rect l="l" t="t" r="r" b="b"/>
              <a:pathLst>
                <a:path w="99006" h="59371" extrusionOk="0">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7"/>
            <p:cNvSpPr/>
            <p:nvPr/>
          </p:nvSpPr>
          <p:spPr>
            <a:xfrm>
              <a:off x="4901588" y="2380043"/>
              <a:ext cx="99006" cy="59371"/>
            </a:xfrm>
            <a:custGeom>
              <a:avLst/>
              <a:gdLst/>
              <a:ahLst/>
              <a:cxnLst/>
              <a:rect l="l" t="t" r="r" b="b"/>
              <a:pathLst>
                <a:path w="99006" h="59371" extrusionOk="0">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7"/>
            <p:cNvSpPr/>
            <p:nvPr/>
          </p:nvSpPr>
          <p:spPr>
            <a:xfrm>
              <a:off x="5384321" y="2251939"/>
              <a:ext cx="99006" cy="59371"/>
            </a:xfrm>
            <a:custGeom>
              <a:avLst/>
              <a:gdLst/>
              <a:ahLst/>
              <a:cxnLst/>
              <a:rect l="l" t="t" r="r" b="b"/>
              <a:pathLst>
                <a:path w="99006" h="59371" extrusionOk="0">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7"/>
            <p:cNvSpPr/>
            <p:nvPr/>
          </p:nvSpPr>
          <p:spPr>
            <a:xfrm>
              <a:off x="5782729" y="2112521"/>
              <a:ext cx="99006" cy="59371"/>
            </a:xfrm>
            <a:custGeom>
              <a:avLst/>
              <a:gdLst/>
              <a:ahLst/>
              <a:cxnLst/>
              <a:rect l="l" t="t" r="r" b="b"/>
              <a:pathLst>
                <a:path w="99006" h="59371" extrusionOk="0">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7"/>
            <p:cNvSpPr/>
            <p:nvPr/>
          </p:nvSpPr>
          <p:spPr>
            <a:xfrm>
              <a:off x="6186877" y="1993473"/>
              <a:ext cx="99006" cy="59371"/>
            </a:xfrm>
            <a:custGeom>
              <a:avLst/>
              <a:gdLst/>
              <a:ahLst/>
              <a:cxnLst/>
              <a:rect l="l" t="t" r="r" b="b"/>
              <a:pathLst>
                <a:path w="99006" h="59371" extrusionOk="0">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7"/>
            <p:cNvSpPr/>
            <p:nvPr/>
          </p:nvSpPr>
          <p:spPr>
            <a:xfrm>
              <a:off x="4464805" y="2792647"/>
              <a:ext cx="119371" cy="71583"/>
            </a:xfrm>
            <a:custGeom>
              <a:avLst/>
              <a:gdLst/>
              <a:ahLst/>
              <a:cxnLst/>
              <a:rect l="l" t="t" r="r" b="b"/>
              <a:pathLst>
                <a:path w="119371" h="71583" extrusionOk="0">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7"/>
            <p:cNvSpPr/>
            <p:nvPr/>
          </p:nvSpPr>
          <p:spPr>
            <a:xfrm>
              <a:off x="4888451" y="2629951"/>
              <a:ext cx="119371" cy="71583"/>
            </a:xfrm>
            <a:custGeom>
              <a:avLst/>
              <a:gdLst/>
              <a:ahLst/>
              <a:cxnLst/>
              <a:rect l="l" t="t" r="r" b="b"/>
              <a:pathLst>
                <a:path w="119371" h="71583" extrusionOk="0">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7"/>
            <p:cNvSpPr/>
            <p:nvPr/>
          </p:nvSpPr>
          <p:spPr>
            <a:xfrm>
              <a:off x="5331596" y="2499191"/>
              <a:ext cx="119371" cy="71583"/>
            </a:xfrm>
            <a:custGeom>
              <a:avLst/>
              <a:gdLst/>
              <a:ahLst/>
              <a:cxnLst/>
              <a:rect l="l" t="t" r="r" b="b"/>
              <a:pathLst>
                <a:path w="119371" h="71583" extrusionOk="0">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7"/>
            <p:cNvSpPr/>
            <p:nvPr/>
          </p:nvSpPr>
          <p:spPr>
            <a:xfrm>
              <a:off x="5791623" y="2368430"/>
              <a:ext cx="119371" cy="71583"/>
            </a:xfrm>
            <a:custGeom>
              <a:avLst/>
              <a:gdLst/>
              <a:ahLst/>
              <a:cxnLst/>
              <a:rect l="l" t="t" r="r" b="b"/>
              <a:pathLst>
                <a:path w="119371" h="71583" extrusionOk="0">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7"/>
            <p:cNvSpPr/>
            <p:nvPr/>
          </p:nvSpPr>
          <p:spPr>
            <a:xfrm>
              <a:off x="6184123" y="2250324"/>
              <a:ext cx="119371" cy="71583"/>
            </a:xfrm>
            <a:custGeom>
              <a:avLst/>
              <a:gdLst/>
              <a:ahLst/>
              <a:cxnLst/>
              <a:rect l="l" t="t" r="r" b="b"/>
              <a:pathLst>
                <a:path w="119371" h="71583" extrusionOk="0">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7"/>
            <p:cNvSpPr/>
            <p:nvPr/>
          </p:nvSpPr>
          <p:spPr>
            <a:xfrm>
              <a:off x="6677913" y="2090037"/>
              <a:ext cx="119371" cy="71583"/>
            </a:xfrm>
            <a:custGeom>
              <a:avLst/>
              <a:gdLst/>
              <a:ahLst/>
              <a:cxnLst/>
              <a:rect l="l" t="t" r="r" b="b"/>
              <a:pathLst>
                <a:path w="119371" h="71583" extrusionOk="0">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7"/>
            <p:cNvSpPr/>
            <p:nvPr/>
          </p:nvSpPr>
          <p:spPr>
            <a:xfrm>
              <a:off x="5217729" y="3210463"/>
              <a:ext cx="119371" cy="71583"/>
            </a:xfrm>
            <a:custGeom>
              <a:avLst/>
              <a:gdLst/>
              <a:ahLst/>
              <a:cxnLst/>
              <a:rect l="l" t="t" r="r" b="b"/>
              <a:pathLst>
                <a:path w="119371" h="71583" extrusionOk="0">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7"/>
            <p:cNvSpPr/>
            <p:nvPr/>
          </p:nvSpPr>
          <p:spPr>
            <a:xfrm>
              <a:off x="5700462" y="3064639"/>
              <a:ext cx="119371" cy="71583"/>
            </a:xfrm>
            <a:custGeom>
              <a:avLst/>
              <a:gdLst/>
              <a:ahLst/>
              <a:cxnLst/>
              <a:rect l="l" t="t" r="r" b="b"/>
              <a:pathLst>
                <a:path w="119371" h="71583" extrusionOk="0">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7"/>
            <p:cNvSpPr/>
            <p:nvPr/>
          </p:nvSpPr>
          <p:spPr>
            <a:xfrm>
              <a:off x="6185811" y="2925443"/>
              <a:ext cx="119371" cy="71583"/>
            </a:xfrm>
            <a:custGeom>
              <a:avLst/>
              <a:gdLst/>
              <a:ahLst/>
              <a:cxnLst/>
              <a:rect l="l" t="t" r="r" b="b"/>
              <a:pathLst>
                <a:path w="119371" h="71583" extrusionOk="0">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7"/>
            <p:cNvSpPr/>
            <p:nvPr/>
          </p:nvSpPr>
          <p:spPr>
            <a:xfrm>
              <a:off x="6645838" y="2803118"/>
              <a:ext cx="119371" cy="71583"/>
            </a:xfrm>
            <a:custGeom>
              <a:avLst/>
              <a:gdLst/>
              <a:ahLst/>
              <a:cxnLst/>
              <a:rect l="l" t="t" r="r" b="b"/>
              <a:pathLst>
                <a:path w="119371" h="71583" extrusionOk="0">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7"/>
            <p:cNvSpPr/>
            <p:nvPr/>
          </p:nvSpPr>
          <p:spPr>
            <a:xfrm>
              <a:off x="7072101" y="2685012"/>
              <a:ext cx="119371" cy="71583"/>
            </a:xfrm>
            <a:custGeom>
              <a:avLst/>
              <a:gdLst/>
              <a:ahLst/>
              <a:cxnLst/>
              <a:rect l="l" t="t" r="r" b="b"/>
              <a:pathLst>
                <a:path w="119371" h="71583" extrusionOk="0">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7"/>
            <p:cNvSpPr/>
            <p:nvPr/>
          </p:nvSpPr>
          <p:spPr>
            <a:xfrm>
              <a:off x="7473042" y="2583778"/>
              <a:ext cx="119371" cy="71583"/>
            </a:xfrm>
            <a:custGeom>
              <a:avLst/>
              <a:gdLst/>
              <a:ahLst/>
              <a:cxnLst/>
              <a:rect l="l" t="t" r="r" b="b"/>
              <a:pathLst>
                <a:path w="119371" h="71583" extrusionOk="0">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7"/>
            <p:cNvSpPr/>
            <p:nvPr/>
          </p:nvSpPr>
          <p:spPr>
            <a:xfrm>
              <a:off x="5623703" y="3337468"/>
              <a:ext cx="99006" cy="59371"/>
            </a:xfrm>
            <a:custGeom>
              <a:avLst/>
              <a:gdLst/>
              <a:ahLst/>
              <a:cxnLst/>
              <a:rect l="l" t="t" r="r" b="b"/>
              <a:pathLst>
                <a:path w="99006" h="59371" extrusionOk="0">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7"/>
            <p:cNvSpPr/>
            <p:nvPr/>
          </p:nvSpPr>
          <p:spPr>
            <a:xfrm>
              <a:off x="6132181" y="3173720"/>
              <a:ext cx="99006" cy="59371"/>
            </a:xfrm>
            <a:custGeom>
              <a:avLst/>
              <a:gdLst/>
              <a:ahLst/>
              <a:cxnLst/>
              <a:rect l="l" t="t" r="r" b="b"/>
              <a:pathLst>
                <a:path w="99006" h="59371" extrusionOk="0">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7"/>
            <p:cNvSpPr/>
            <p:nvPr/>
          </p:nvSpPr>
          <p:spPr>
            <a:xfrm>
              <a:off x="6614913" y="3045617"/>
              <a:ext cx="99006" cy="59371"/>
            </a:xfrm>
            <a:custGeom>
              <a:avLst/>
              <a:gdLst/>
              <a:ahLst/>
              <a:cxnLst/>
              <a:rect l="l" t="t" r="r" b="b"/>
              <a:pathLst>
                <a:path w="99006" h="59371" extrusionOk="0">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7"/>
            <p:cNvSpPr/>
            <p:nvPr/>
          </p:nvSpPr>
          <p:spPr>
            <a:xfrm>
              <a:off x="7013406" y="2906198"/>
              <a:ext cx="99006" cy="59371"/>
            </a:xfrm>
            <a:custGeom>
              <a:avLst/>
              <a:gdLst/>
              <a:ahLst/>
              <a:cxnLst/>
              <a:rect l="l" t="t" r="r" b="b"/>
              <a:pathLst>
                <a:path w="99006" h="59371" extrusionOk="0">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7"/>
            <p:cNvSpPr/>
            <p:nvPr/>
          </p:nvSpPr>
          <p:spPr>
            <a:xfrm>
              <a:off x="7417554" y="2787150"/>
              <a:ext cx="99006" cy="59371"/>
            </a:xfrm>
            <a:custGeom>
              <a:avLst/>
              <a:gdLst/>
              <a:ahLst/>
              <a:cxnLst/>
              <a:rect l="l" t="t" r="r" b="b"/>
              <a:pathLst>
                <a:path w="99006" h="59371" extrusionOk="0">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7"/>
            <p:cNvSpPr/>
            <p:nvPr/>
          </p:nvSpPr>
          <p:spPr>
            <a:xfrm>
              <a:off x="5695482" y="3586325"/>
              <a:ext cx="119371" cy="71583"/>
            </a:xfrm>
            <a:custGeom>
              <a:avLst/>
              <a:gdLst/>
              <a:ahLst/>
              <a:cxnLst/>
              <a:rect l="l" t="t" r="r" b="b"/>
              <a:pathLst>
                <a:path w="119371" h="71583" extrusionOk="0">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7"/>
            <p:cNvSpPr/>
            <p:nvPr/>
          </p:nvSpPr>
          <p:spPr>
            <a:xfrm>
              <a:off x="6119128" y="3423629"/>
              <a:ext cx="119371" cy="71583"/>
            </a:xfrm>
            <a:custGeom>
              <a:avLst/>
              <a:gdLst/>
              <a:ahLst/>
              <a:cxnLst/>
              <a:rect l="l" t="t" r="r" b="b"/>
              <a:pathLst>
                <a:path w="119371" h="71583" extrusionOk="0">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7"/>
            <p:cNvSpPr/>
            <p:nvPr/>
          </p:nvSpPr>
          <p:spPr>
            <a:xfrm>
              <a:off x="6562273" y="3292869"/>
              <a:ext cx="119371" cy="71583"/>
            </a:xfrm>
            <a:custGeom>
              <a:avLst/>
              <a:gdLst/>
              <a:ahLst/>
              <a:cxnLst/>
              <a:rect l="l" t="t" r="r" b="b"/>
              <a:pathLst>
                <a:path w="119371" h="71583" extrusionOk="0">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7"/>
            <p:cNvSpPr/>
            <p:nvPr/>
          </p:nvSpPr>
          <p:spPr>
            <a:xfrm>
              <a:off x="7022300" y="3162108"/>
              <a:ext cx="119371" cy="71583"/>
            </a:xfrm>
            <a:custGeom>
              <a:avLst/>
              <a:gdLst/>
              <a:ahLst/>
              <a:cxnLst/>
              <a:rect l="l" t="t" r="r" b="b"/>
              <a:pathLst>
                <a:path w="119371" h="71583" extrusionOk="0">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7"/>
            <p:cNvSpPr/>
            <p:nvPr/>
          </p:nvSpPr>
          <p:spPr>
            <a:xfrm>
              <a:off x="7414800" y="3044001"/>
              <a:ext cx="119371" cy="71583"/>
            </a:xfrm>
            <a:custGeom>
              <a:avLst/>
              <a:gdLst/>
              <a:ahLst/>
              <a:cxnLst/>
              <a:rect l="l" t="t" r="r" b="b"/>
              <a:pathLst>
                <a:path w="119371" h="71583" extrusionOk="0">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7"/>
            <p:cNvSpPr/>
            <p:nvPr/>
          </p:nvSpPr>
          <p:spPr>
            <a:xfrm>
              <a:off x="7908590" y="2883714"/>
              <a:ext cx="119371" cy="71583"/>
            </a:xfrm>
            <a:custGeom>
              <a:avLst/>
              <a:gdLst/>
              <a:ahLst/>
              <a:cxnLst/>
              <a:rect l="l" t="t" r="r" b="b"/>
              <a:pathLst>
                <a:path w="119371" h="71583" extrusionOk="0">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7"/>
            <p:cNvSpPr/>
            <p:nvPr/>
          </p:nvSpPr>
          <p:spPr>
            <a:xfrm>
              <a:off x="4714157" y="2362871"/>
              <a:ext cx="2555890" cy="771570"/>
            </a:xfrm>
            <a:custGeom>
              <a:avLst/>
              <a:gdLst/>
              <a:ahLst/>
              <a:cxnLst/>
              <a:rect l="l" t="t" r="r" b="b"/>
              <a:pathLst>
                <a:path w="2555890" h="771570" extrusionOk="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7"/>
            <p:cNvSpPr/>
            <p:nvPr/>
          </p:nvSpPr>
          <p:spPr>
            <a:xfrm>
              <a:off x="4701580" y="2331216"/>
              <a:ext cx="2588863" cy="835356"/>
            </a:xfrm>
            <a:custGeom>
              <a:avLst/>
              <a:gdLst/>
              <a:ahLst/>
              <a:cxnLst/>
              <a:rect l="l" t="t" r="r" b="b"/>
              <a:pathLst>
                <a:path w="2588863" h="835356" extrusionOk="0">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4" name="Google Shape;454;p7"/>
          <p:cNvSpPr txBox="1">
            <a:spLocks noGrp="1"/>
          </p:cNvSpPr>
          <p:nvPr>
            <p:ph type="title"/>
          </p:nvPr>
        </p:nvSpPr>
        <p:spPr>
          <a:xfrm>
            <a:off x="1243867" y="9650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15000"/>
              <a:buNone/>
              <a:defRPr sz="15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455" name="Google Shape;455;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456"/>
        <p:cNvGrpSpPr/>
        <p:nvPr/>
      </p:nvGrpSpPr>
      <p:grpSpPr>
        <a:xfrm>
          <a:off x="0" y="0"/>
          <a:ext cx="0" cy="0"/>
          <a:chOff x="0" y="0"/>
          <a:chExt cx="0" cy="0"/>
        </a:xfrm>
      </p:grpSpPr>
      <p:sp>
        <p:nvSpPr>
          <p:cNvPr id="457" name="Google Shape;457;p8"/>
          <p:cNvSpPr/>
          <p:nvPr/>
        </p:nvSpPr>
        <p:spPr>
          <a:xfrm>
            <a:off x="-23525" y="-2075"/>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8" name="Google Shape;458;p8"/>
          <p:cNvSpPr/>
          <p:nvPr/>
        </p:nvSpPr>
        <p:spPr>
          <a:xfrm flipH="1">
            <a:off x="-19715" y="17423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9" name="Google Shape;459;p8"/>
          <p:cNvGrpSpPr/>
          <p:nvPr/>
        </p:nvGrpSpPr>
        <p:grpSpPr>
          <a:xfrm flipH="1">
            <a:off x="9503812" y="3457568"/>
            <a:ext cx="2686464" cy="2381743"/>
            <a:chOff x="312287" y="2474659"/>
            <a:chExt cx="2584132" cy="2291018"/>
          </a:xfrm>
        </p:grpSpPr>
        <p:grpSp>
          <p:nvGrpSpPr>
            <p:cNvPr id="460" name="Google Shape;460;p8"/>
            <p:cNvGrpSpPr/>
            <p:nvPr/>
          </p:nvGrpSpPr>
          <p:grpSpPr>
            <a:xfrm>
              <a:off x="312287" y="3216657"/>
              <a:ext cx="1139189" cy="1517680"/>
              <a:chOff x="3221354" y="3283267"/>
              <a:chExt cx="1139189" cy="1517680"/>
            </a:xfrm>
          </p:grpSpPr>
          <p:sp>
            <p:nvSpPr>
              <p:cNvPr id="461" name="Google Shape;461;p8"/>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8"/>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8"/>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8"/>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8"/>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8"/>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8"/>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8"/>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8"/>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8"/>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8"/>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8"/>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8"/>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4" name="Google Shape;474;p8"/>
            <p:cNvGrpSpPr/>
            <p:nvPr/>
          </p:nvGrpSpPr>
          <p:grpSpPr>
            <a:xfrm>
              <a:off x="758057" y="2821369"/>
              <a:ext cx="1388744" cy="1848705"/>
              <a:chOff x="3667124" y="2887979"/>
              <a:chExt cx="1388744" cy="1848705"/>
            </a:xfrm>
          </p:grpSpPr>
          <p:sp>
            <p:nvSpPr>
              <p:cNvPr id="475" name="Google Shape;475;p8"/>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8"/>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8"/>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8"/>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8"/>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8"/>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8"/>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8"/>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8"/>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8"/>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8"/>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8"/>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8"/>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8" name="Google Shape;488;p8"/>
            <p:cNvGrpSpPr/>
            <p:nvPr/>
          </p:nvGrpSpPr>
          <p:grpSpPr>
            <a:xfrm>
              <a:off x="1176205" y="2474659"/>
              <a:ext cx="1720214" cy="2291018"/>
              <a:chOff x="4085272" y="2541269"/>
              <a:chExt cx="1720214" cy="2291018"/>
            </a:xfrm>
          </p:grpSpPr>
          <p:sp>
            <p:nvSpPr>
              <p:cNvPr id="489" name="Google Shape;489;p8"/>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8"/>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8"/>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8"/>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8"/>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8"/>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8"/>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8"/>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8"/>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8"/>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8"/>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8"/>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8"/>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02" name="Google Shape;502;p8"/>
          <p:cNvSpPr/>
          <p:nvPr/>
        </p:nvSpPr>
        <p:spPr>
          <a:xfrm flipH="1">
            <a:off x="-23525" y="5632175"/>
            <a:ext cx="12195810" cy="1080849"/>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B6CF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8"/>
          <p:cNvSpPr/>
          <p:nvPr/>
        </p:nvSpPr>
        <p:spPr>
          <a:xfrm flipH="1">
            <a:off x="-23525" y="5947217"/>
            <a:ext cx="12195810" cy="297780"/>
          </a:xfrm>
          <a:custGeom>
            <a:avLst/>
            <a:gdLst/>
            <a:ahLst/>
            <a:cxnLst/>
            <a:rect l="l" t="t" r="r" b="b"/>
            <a:pathLst>
              <a:path w="6286500" h="583882" extrusionOk="0">
                <a:moveTo>
                  <a:pt x="6286500" y="0"/>
                </a:moveTo>
                <a:lnTo>
                  <a:pt x="0" y="565785"/>
                </a:lnTo>
                <a:lnTo>
                  <a:pt x="6286500" y="583883"/>
                </a:lnTo>
                <a:close/>
              </a:path>
            </a:pathLst>
          </a:custGeom>
          <a:solidFill>
            <a:srgbClr val="CEDD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4" name="Google Shape;504;p8"/>
          <p:cNvGrpSpPr/>
          <p:nvPr/>
        </p:nvGrpSpPr>
        <p:grpSpPr>
          <a:xfrm rot="-323275" flipH="1">
            <a:off x="10582279" y="4959250"/>
            <a:ext cx="1531647" cy="1134448"/>
            <a:chOff x="1414078" y="4153922"/>
            <a:chExt cx="1531619" cy="1134427"/>
          </a:xfrm>
        </p:grpSpPr>
        <p:sp>
          <p:nvSpPr>
            <p:cNvPr id="505" name="Google Shape;505;p8"/>
            <p:cNvSpPr/>
            <p:nvPr/>
          </p:nvSpPr>
          <p:spPr>
            <a:xfrm>
              <a:off x="1414078" y="4153922"/>
              <a:ext cx="1045844" cy="1134427"/>
            </a:xfrm>
            <a:custGeom>
              <a:avLst/>
              <a:gdLst/>
              <a:ahLst/>
              <a:cxnLst/>
              <a:rect l="l" t="t" r="r" b="b"/>
              <a:pathLst>
                <a:path w="1045844" h="1134427" extrusionOk="0">
                  <a:moveTo>
                    <a:pt x="1045845" y="0"/>
                  </a:moveTo>
                  <a:lnTo>
                    <a:pt x="409575" y="316230"/>
                  </a:lnTo>
                  <a:cubicBezTo>
                    <a:pt x="306705" y="625792"/>
                    <a:pt x="168592" y="896302"/>
                    <a:pt x="0" y="1134427"/>
                  </a:cubicBezTo>
                  <a:lnTo>
                    <a:pt x="783907" y="1063943"/>
                  </a:lnTo>
                  <a:lnTo>
                    <a:pt x="1033462" y="238125"/>
                  </a:lnTo>
                  <a:lnTo>
                    <a:pt x="1045845" y="0"/>
                  </a:lnTo>
                  <a:close/>
                </a:path>
              </a:pathLst>
            </a:custGeom>
            <a:solidFill>
              <a:srgbClr val="E05C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8"/>
            <p:cNvSpPr/>
            <p:nvPr/>
          </p:nvSpPr>
          <p:spPr>
            <a:xfrm>
              <a:off x="2008438" y="4154874"/>
              <a:ext cx="937259" cy="1081087"/>
            </a:xfrm>
            <a:custGeom>
              <a:avLst/>
              <a:gdLst/>
              <a:ahLst/>
              <a:cxnLst/>
              <a:rect l="l" t="t" r="r" b="b"/>
              <a:pathLst>
                <a:path w="937259" h="1081087" extrusionOk="0">
                  <a:moveTo>
                    <a:pt x="937260" y="996315"/>
                  </a:moveTo>
                  <a:cubicBezTo>
                    <a:pt x="733425" y="705803"/>
                    <a:pt x="582930" y="361950"/>
                    <a:pt x="451485" y="0"/>
                  </a:cubicBezTo>
                  <a:cubicBezTo>
                    <a:pt x="318135" y="391478"/>
                    <a:pt x="169545" y="755333"/>
                    <a:pt x="0" y="1081088"/>
                  </a:cubicBezTo>
                  <a:cubicBezTo>
                    <a:pt x="312420" y="1052513"/>
                    <a:pt x="624840" y="1023938"/>
                    <a:pt x="937260" y="996315"/>
                  </a:cubicBez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8"/>
            <p:cNvSpPr/>
            <p:nvPr/>
          </p:nvSpPr>
          <p:spPr>
            <a:xfrm>
              <a:off x="2348480" y="4153922"/>
              <a:ext cx="267652" cy="1050607"/>
            </a:xfrm>
            <a:custGeom>
              <a:avLst/>
              <a:gdLst/>
              <a:ahLst/>
              <a:cxnLst/>
              <a:rect l="l" t="t" r="r" b="b"/>
              <a:pathLst>
                <a:path w="267652" h="1050607" extrusionOk="0">
                  <a:moveTo>
                    <a:pt x="267653" y="1026795"/>
                  </a:moveTo>
                  <a:cubicBezTo>
                    <a:pt x="192405" y="752475"/>
                    <a:pt x="137160" y="377190"/>
                    <a:pt x="111442" y="0"/>
                  </a:cubicBezTo>
                  <a:cubicBezTo>
                    <a:pt x="95250" y="391477"/>
                    <a:pt x="71438" y="753427"/>
                    <a:pt x="0" y="1050607"/>
                  </a:cubicBezTo>
                  <a:lnTo>
                    <a:pt x="267653" y="1026795"/>
                  </a:lnTo>
                  <a:close/>
                </a:path>
              </a:pathLst>
            </a:custGeom>
            <a:solidFill>
              <a:srgbClr val="8B3B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8" name="Google Shape;508;p8"/>
          <p:cNvSpPr txBox="1">
            <a:spLocks noGrp="1"/>
          </p:cNvSpPr>
          <p:nvPr>
            <p:ph type="subTitle" idx="1"/>
          </p:nvPr>
        </p:nvSpPr>
        <p:spPr>
          <a:xfrm>
            <a:off x="5398923" y="1871775"/>
            <a:ext cx="4300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09" name="Google Shape;509;p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8"/>
          <p:cNvSpPr txBox="1">
            <a:spLocks noGrp="1"/>
          </p:cNvSpPr>
          <p:nvPr>
            <p:ph type="body" idx="2"/>
          </p:nvPr>
        </p:nvSpPr>
        <p:spPr>
          <a:xfrm>
            <a:off x="415600" y="2793588"/>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1" name="Google Shape;511;p8"/>
          <p:cNvSpPr txBox="1">
            <a:spLocks noGrp="1"/>
          </p:cNvSpPr>
          <p:nvPr>
            <p:ph type="body" idx="3"/>
          </p:nvPr>
        </p:nvSpPr>
        <p:spPr>
          <a:xfrm>
            <a:off x="5398923" y="2797050"/>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2" name="Google Shape;512;p8"/>
          <p:cNvSpPr txBox="1">
            <a:spLocks noGrp="1"/>
          </p:cNvSpPr>
          <p:nvPr>
            <p:ph type="subTitle" idx="4"/>
          </p:nvPr>
        </p:nvSpPr>
        <p:spPr>
          <a:xfrm>
            <a:off x="415600" y="1856563"/>
            <a:ext cx="4410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13" name="Google Shape;513;p8"/>
          <p:cNvSpPr/>
          <p:nvPr/>
        </p:nvSpPr>
        <p:spPr>
          <a:xfrm flipH="1">
            <a:off x="-23525" y="6400001"/>
            <a:ext cx="12195810" cy="446427"/>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A8C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bg>
      <p:bgPr>
        <a:solidFill>
          <a:srgbClr val="575B5E"/>
        </a:solidFill>
        <a:effectLst/>
      </p:bgPr>
    </p:bg>
    <p:spTree>
      <p:nvGrpSpPr>
        <p:cNvPr id="1" name="Shape 515"/>
        <p:cNvGrpSpPr/>
        <p:nvPr/>
      </p:nvGrpSpPr>
      <p:grpSpPr>
        <a:xfrm>
          <a:off x="0" y="0"/>
          <a:ext cx="0" cy="0"/>
          <a:chOff x="0" y="0"/>
          <a:chExt cx="0" cy="0"/>
        </a:xfrm>
      </p:grpSpPr>
      <p:grpSp>
        <p:nvGrpSpPr>
          <p:cNvPr id="516" name="Google Shape;516;p9"/>
          <p:cNvGrpSpPr/>
          <p:nvPr/>
        </p:nvGrpSpPr>
        <p:grpSpPr>
          <a:xfrm flipH="1">
            <a:off x="9442747" y="1247145"/>
            <a:ext cx="2416216" cy="2416216"/>
            <a:chOff x="3432176" y="465597"/>
            <a:chExt cx="3030117" cy="3030117"/>
          </a:xfrm>
        </p:grpSpPr>
        <p:sp>
          <p:nvSpPr>
            <p:cNvPr id="517" name="Google Shape;517;p9"/>
            <p:cNvSpPr/>
            <p:nvPr/>
          </p:nvSpPr>
          <p:spPr>
            <a:xfrm rot="-310108">
              <a:off x="3552177" y="585598"/>
              <a:ext cx="2790116" cy="2790116"/>
            </a:xfrm>
            <a:custGeom>
              <a:avLst/>
              <a:gdLst/>
              <a:ahLst/>
              <a:cxnLst/>
              <a:rect l="l" t="t" r="r" b="b"/>
              <a:pathLst>
                <a:path w="2792735" h="2792735" extrusionOk="0">
                  <a:moveTo>
                    <a:pt x="2792735" y="1396368"/>
                  </a:moveTo>
                  <a:cubicBezTo>
                    <a:pt x="2792735" y="2167560"/>
                    <a:pt x="2167560" y="2792735"/>
                    <a:pt x="1396368" y="2792735"/>
                  </a:cubicBezTo>
                  <a:cubicBezTo>
                    <a:pt x="625175" y="2792735"/>
                    <a:pt x="0" y="2167560"/>
                    <a:pt x="0" y="1396368"/>
                  </a:cubicBezTo>
                  <a:cubicBezTo>
                    <a:pt x="0" y="625175"/>
                    <a:pt x="625175" y="0"/>
                    <a:pt x="1396368" y="0"/>
                  </a:cubicBezTo>
                  <a:cubicBezTo>
                    <a:pt x="2167560" y="0"/>
                    <a:pt x="2792735" y="625175"/>
                    <a:pt x="2792735" y="1396368"/>
                  </a:cubicBezTo>
                  <a:close/>
                </a:path>
              </a:pathLst>
            </a:custGeom>
            <a:solidFill>
              <a:srgbClr val="E2E7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9"/>
            <p:cNvSpPr/>
            <p:nvPr/>
          </p:nvSpPr>
          <p:spPr>
            <a:xfrm>
              <a:off x="3850957" y="837247"/>
              <a:ext cx="2210752" cy="2277427"/>
            </a:xfrm>
            <a:custGeom>
              <a:avLst/>
              <a:gdLst/>
              <a:ahLst/>
              <a:cxnLst/>
              <a:rect l="l" t="t" r="r" b="b"/>
              <a:pathLst>
                <a:path w="2210752" h="2277427" extrusionOk="0">
                  <a:moveTo>
                    <a:pt x="1419225" y="0"/>
                  </a:moveTo>
                  <a:cubicBezTo>
                    <a:pt x="1632585" y="0"/>
                    <a:pt x="1805940" y="173355"/>
                    <a:pt x="1805940" y="386715"/>
                  </a:cubicBezTo>
                  <a:cubicBezTo>
                    <a:pt x="1805940" y="600075"/>
                    <a:pt x="1632585" y="773430"/>
                    <a:pt x="1419225" y="773430"/>
                  </a:cubicBezTo>
                  <a:cubicBezTo>
                    <a:pt x="1205865" y="773430"/>
                    <a:pt x="1032510" y="600075"/>
                    <a:pt x="1032510" y="386715"/>
                  </a:cubicBezTo>
                  <a:cubicBezTo>
                    <a:pt x="1032510" y="173355"/>
                    <a:pt x="1205865" y="0"/>
                    <a:pt x="1419225" y="0"/>
                  </a:cubicBezTo>
                  <a:lnTo>
                    <a:pt x="1419225" y="0"/>
                  </a:lnTo>
                  <a:close/>
                  <a:moveTo>
                    <a:pt x="1221105" y="1028700"/>
                  </a:moveTo>
                  <a:cubicBezTo>
                    <a:pt x="1329690" y="1028700"/>
                    <a:pt x="1417320" y="1116330"/>
                    <a:pt x="1417320" y="1224915"/>
                  </a:cubicBezTo>
                  <a:cubicBezTo>
                    <a:pt x="1417320" y="1333500"/>
                    <a:pt x="1329690" y="1421130"/>
                    <a:pt x="1221105" y="1421130"/>
                  </a:cubicBezTo>
                  <a:cubicBezTo>
                    <a:pt x="1112520" y="1421130"/>
                    <a:pt x="1024890" y="1333500"/>
                    <a:pt x="1024890" y="1224915"/>
                  </a:cubicBezTo>
                  <a:cubicBezTo>
                    <a:pt x="1024890" y="1116330"/>
                    <a:pt x="1113473" y="1028700"/>
                    <a:pt x="1221105" y="1028700"/>
                  </a:cubicBezTo>
                  <a:lnTo>
                    <a:pt x="1221105" y="1028700"/>
                  </a:lnTo>
                  <a:close/>
                  <a:moveTo>
                    <a:pt x="318135" y="346710"/>
                  </a:moveTo>
                  <a:cubicBezTo>
                    <a:pt x="494347" y="346710"/>
                    <a:pt x="636270" y="489585"/>
                    <a:pt x="636270" y="664845"/>
                  </a:cubicBezTo>
                  <a:cubicBezTo>
                    <a:pt x="636270" y="841057"/>
                    <a:pt x="493395" y="982980"/>
                    <a:pt x="318135" y="982980"/>
                  </a:cubicBezTo>
                  <a:cubicBezTo>
                    <a:pt x="141922" y="982980"/>
                    <a:pt x="0" y="840105"/>
                    <a:pt x="0" y="664845"/>
                  </a:cubicBezTo>
                  <a:cubicBezTo>
                    <a:pt x="0" y="488632"/>
                    <a:pt x="141922" y="346710"/>
                    <a:pt x="318135" y="346710"/>
                  </a:cubicBezTo>
                  <a:lnTo>
                    <a:pt x="318135" y="346710"/>
                  </a:lnTo>
                  <a:close/>
                  <a:moveTo>
                    <a:pt x="704850" y="1469708"/>
                  </a:moveTo>
                  <a:cubicBezTo>
                    <a:pt x="927735" y="1469708"/>
                    <a:pt x="1108710" y="1650683"/>
                    <a:pt x="1108710" y="1873568"/>
                  </a:cubicBezTo>
                  <a:cubicBezTo>
                    <a:pt x="1108710" y="2096453"/>
                    <a:pt x="927735" y="2277428"/>
                    <a:pt x="704850" y="2277428"/>
                  </a:cubicBezTo>
                  <a:cubicBezTo>
                    <a:pt x="481965" y="2277428"/>
                    <a:pt x="300990" y="2096453"/>
                    <a:pt x="300990" y="1873568"/>
                  </a:cubicBezTo>
                  <a:cubicBezTo>
                    <a:pt x="300990" y="1650683"/>
                    <a:pt x="481965" y="1469708"/>
                    <a:pt x="704850" y="1469708"/>
                  </a:cubicBezTo>
                  <a:lnTo>
                    <a:pt x="704850" y="1469708"/>
                  </a:lnTo>
                  <a:close/>
                  <a:moveTo>
                    <a:pt x="1896427" y="1469708"/>
                  </a:moveTo>
                  <a:cubicBezTo>
                    <a:pt x="2031683" y="1469708"/>
                    <a:pt x="2141220" y="1579245"/>
                    <a:pt x="2141220" y="1714500"/>
                  </a:cubicBezTo>
                  <a:cubicBezTo>
                    <a:pt x="2141220" y="1849755"/>
                    <a:pt x="2031683" y="1959293"/>
                    <a:pt x="1896427" y="1959293"/>
                  </a:cubicBezTo>
                  <a:cubicBezTo>
                    <a:pt x="1761173" y="1959293"/>
                    <a:pt x="1651635" y="1849755"/>
                    <a:pt x="1651635" y="1714500"/>
                  </a:cubicBezTo>
                  <a:cubicBezTo>
                    <a:pt x="1651635" y="1579245"/>
                    <a:pt x="1761173" y="1469708"/>
                    <a:pt x="1896427" y="1469708"/>
                  </a:cubicBezTo>
                  <a:lnTo>
                    <a:pt x="1896427" y="1469708"/>
                  </a:lnTo>
                  <a:close/>
                  <a:moveTo>
                    <a:pt x="2048827" y="892493"/>
                  </a:moveTo>
                  <a:cubicBezTo>
                    <a:pt x="2138362" y="892493"/>
                    <a:pt x="2210753" y="964882"/>
                    <a:pt x="2210753" y="1054418"/>
                  </a:cubicBezTo>
                  <a:cubicBezTo>
                    <a:pt x="2210753" y="1143953"/>
                    <a:pt x="2138362" y="1216343"/>
                    <a:pt x="2048827" y="1216343"/>
                  </a:cubicBezTo>
                  <a:cubicBezTo>
                    <a:pt x="1959293" y="1216343"/>
                    <a:pt x="1886902" y="1143953"/>
                    <a:pt x="1886902" y="1054418"/>
                  </a:cubicBezTo>
                  <a:cubicBezTo>
                    <a:pt x="1886902" y="964882"/>
                    <a:pt x="1959293" y="892493"/>
                    <a:pt x="2048827" y="892493"/>
                  </a:cubicBezTo>
                  <a:close/>
                </a:path>
              </a:pathLst>
            </a:custGeom>
            <a:solidFill>
              <a:srgbClr val="CCD4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9" name="Google Shape;519;p9"/>
          <p:cNvSpPr/>
          <p:nvPr/>
        </p:nvSpPr>
        <p:spPr>
          <a:xfrm flipH="1">
            <a:off x="-12049" y="1772227"/>
            <a:ext cx="12196724" cy="4970892"/>
          </a:xfrm>
          <a:custGeom>
            <a:avLst/>
            <a:gdLst/>
            <a:ahLst/>
            <a:cxnLst/>
            <a:rect l="l" t="t" r="r" b="b"/>
            <a:pathLst>
              <a:path w="6278880" h="2317432" extrusionOk="0">
                <a:moveTo>
                  <a:pt x="6278880" y="134303"/>
                </a:moveTo>
                <a:lnTo>
                  <a:pt x="6278880" y="1722120"/>
                </a:lnTo>
                <a:cubicBezTo>
                  <a:pt x="6151245" y="1867852"/>
                  <a:pt x="5963603" y="1960245"/>
                  <a:pt x="5754053" y="1960245"/>
                </a:cubicBezTo>
                <a:cubicBezTo>
                  <a:pt x="5624513" y="1960245"/>
                  <a:pt x="5504498" y="1925002"/>
                  <a:pt x="5400675" y="1864043"/>
                </a:cubicBezTo>
                <a:cubicBezTo>
                  <a:pt x="5351145" y="2122170"/>
                  <a:pt x="5124450" y="2317433"/>
                  <a:pt x="4852035" y="2317433"/>
                </a:cubicBezTo>
                <a:cubicBezTo>
                  <a:pt x="4687253" y="2317433"/>
                  <a:pt x="4539615" y="2245995"/>
                  <a:pt x="4437698" y="2133600"/>
                </a:cubicBezTo>
                <a:cubicBezTo>
                  <a:pt x="4341495" y="2185035"/>
                  <a:pt x="4231958" y="2214563"/>
                  <a:pt x="4115753" y="2214563"/>
                </a:cubicBezTo>
                <a:cubicBezTo>
                  <a:pt x="3740468" y="2214563"/>
                  <a:pt x="3435668" y="1909763"/>
                  <a:pt x="3435668" y="1534477"/>
                </a:cubicBezTo>
                <a:cubicBezTo>
                  <a:pt x="3435668" y="1455420"/>
                  <a:pt x="3449003" y="1379220"/>
                  <a:pt x="3474720" y="1307783"/>
                </a:cubicBezTo>
                <a:cubicBezTo>
                  <a:pt x="3463290" y="1299210"/>
                  <a:pt x="3452813" y="1289685"/>
                  <a:pt x="3443288" y="1279208"/>
                </a:cubicBezTo>
                <a:cubicBezTo>
                  <a:pt x="3343275" y="1344930"/>
                  <a:pt x="3224213" y="1383030"/>
                  <a:pt x="3095625" y="1383030"/>
                </a:cubicBezTo>
                <a:cubicBezTo>
                  <a:pt x="3039428" y="1383030"/>
                  <a:pt x="2984183" y="1375410"/>
                  <a:pt x="2931795" y="1362075"/>
                </a:cubicBezTo>
                <a:cubicBezTo>
                  <a:pt x="2834640" y="1545908"/>
                  <a:pt x="2641283" y="1670685"/>
                  <a:pt x="2419350" y="1670685"/>
                </a:cubicBezTo>
                <a:cubicBezTo>
                  <a:pt x="2180273" y="1670685"/>
                  <a:pt x="1974533" y="1525905"/>
                  <a:pt x="1885950" y="1319213"/>
                </a:cubicBezTo>
                <a:cubicBezTo>
                  <a:pt x="1864043" y="1339215"/>
                  <a:pt x="1839278" y="1357313"/>
                  <a:pt x="1813560" y="1373505"/>
                </a:cubicBezTo>
                <a:cubicBezTo>
                  <a:pt x="1827848" y="1420178"/>
                  <a:pt x="1835468" y="1469708"/>
                  <a:pt x="1835468" y="1522095"/>
                </a:cubicBezTo>
                <a:cubicBezTo>
                  <a:pt x="1835468" y="1802130"/>
                  <a:pt x="1608773" y="2029777"/>
                  <a:pt x="1327785" y="2029777"/>
                </a:cubicBezTo>
                <a:cubicBezTo>
                  <a:pt x="1108710" y="2029777"/>
                  <a:pt x="922020" y="1890713"/>
                  <a:pt x="851535" y="1696402"/>
                </a:cubicBezTo>
                <a:cubicBezTo>
                  <a:pt x="785813" y="1719263"/>
                  <a:pt x="715328" y="1731645"/>
                  <a:pt x="641985" y="1731645"/>
                </a:cubicBezTo>
                <a:cubicBezTo>
                  <a:pt x="286703" y="1730693"/>
                  <a:pt x="0" y="1444943"/>
                  <a:pt x="0" y="1091565"/>
                </a:cubicBezTo>
                <a:cubicBezTo>
                  <a:pt x="0" y="988695"/>
                  <a:pt x="24765" y="890588"/>
                  <a:pt x="67628" y="804863"/>
                </a:cubicBezTo>
                <a:cubicBezTo>
                  <a:pt x="45720" y="813435"/>
                  <a:pt x="22860" y="821055"/>
                  <a:pt x="0" y="826770"/>
                </a:cubicBezTo>
                <a:lnTo>
                  <a:pt x="0" y="0"/>
                </a:lnTo>
                <a:cubicBezTo>
                  <a:pt x="188595" y="42863"/>
                  <a:pt x="329565" y="211455"/>
                  <a:pt x="329565" y="413385"/>
                </a:cubicBezTo>
                <a:cubicBezTo>
                  <a:pt x="329565" y="459105"/>
                  <a:pt x="321945" y="502920"/>
                  <a:pt x="308610" y="544830"/>
                </a:cubicBezTo>
                <a:cubicBezTo>
                  <a:pt x="404813" y="485775"/>
                  <a:pt x="519113" y="452438"/>
                  <a:pt x="640080" y="452438"/>
                </a:cubicBezTo>
                <a:cubicBezTo>
                  <a:pt x="858203" y="452438"/>
                  <a:pt x="1050608" y="561023"/>
                  <a:pt x="1165860" y="727710"/>
                </a:cubicBezTo>
                <a:cubicBezTo>
                  <a:pt x="1248728" y="593408"/>
                  <a:pt x="1397318" y="502920"/>
                  <a:pt x="1566863" y="502920"/>
                </a:cubicBezTo>
                <a:cubicBezTo>
                  <a:pt x="1735455" y="502920"/>
                  <a:pt x="1884045" y="591503"/>
                  <a:pt x="1966913" y="725805"/>
                </a:cubicBezTo>
                <a:cubicBezTo>
                  <a:pt x="2073593" y="595313"/>
                  <a:pt x="2235518" y="511492"/>
                  <a:pt x="2417445" y="511492"/>
                </a:cubicBezTo>
                <a:cubicBezTo>
                  <a:pt x="2446973" y="511492"/>
                  <a:pt x="2475548" y="513398"/>
                  <a:pt x="2503170" y="518160"/>
                </a:cubicBezTo>
                <a:cubicBezTo>
                  <a:pt x="2595563" y="282892"/>
                  <a:pt x="2825115" y="116205"/>
                  <a:pt x="3093720" y="116205"/>
                </a:cubicBezTo>
                <a:cubicBezTo>
                  <a:pt x="3423285" y="116205"/>
                  <a:pt x="3694748" y="367665"/>
                  <a:pt x="3725228" y="689610"/>
                </a:cubicBezTo>
                <a:cubicBezTo>
                  <a:pt x="3841433" y="701040"/>
                  <a:pt x="3941445" y="769620"/>
                  <a:pt x="3995738" y="866775"/>
                </a:cubicBezTo>
                <a:cubicBezTo>
                  <a:pt x="4034790" y="860108"/>
                  <a:pt x="4073843" y="856298"/>
                  <a:pt x="4114800" y="856298"/>
                </a:cubicBezTo>
                <a:cubicBezTo>
                  <a:pt x="4374833" y="856298"/>
                  <a:pt x="4601528" y="1002983"/>
                  <a:pt x="4715828" y="1218248"/>
                </a:cubicBezTo>
                <a:cubicBezTo>
                  <a:pt x="4759643" y="1207770"/>
                  <a:pt x="4805363" y="1201103"/>
                  <a:pt x="4852035" y="1201103"/>
                </a:cubicBezTo>
                <a:cubicBezTo>
                  <a:pt x="4925378" y="1201103"/>
                  <a:pt x="4994910" y="1215390"/>
                  <a:pt x="5058728" y="1241108"/>
                </a:cubicBezTo>
                <a:cubicBezTo>
                  <a:pt x="5072063" y="868680"/>
                  <a:pt x="5378768" y="570548"/>
                  <a:pt x="5754053" y="570548"/>
                </a:cubicBezTo>
                <a:cubicBezTo>
                  <a:pt x="5767388" y="570548"/>
                  <a:pt x="5780723" y="570548"/>
                  <a:pt x="5793105" y="571500"/>
                </a:cubicBezTo>
                <a:cubicBezTo>
                  <a:pt x="5843588" y="338138"/>
                  <a:pt x="6037898" y="159068"/>
                  <a:pt x="6278880" y="13430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20" name="Google Shape;520;p9"/>
          <p:cNvGrpSpPr/>
          <p:nvPr/>
        </p:nvGrpSpPr>
        <p:grpSpPr>
          <a:xfrm flipH="1">
            <a:off x="8998696" y="3311739"/>
            <a:ext cx="1139189" cy="1517680"/>
            <a:chOff x="4955857" y="3380421"/>
            <a:chExt cx="1139189" cy="1517680"/>
          </a:xfrm>
        </p:grpSpPr>
        <p:sp>
          <p:nvSpPr>
            <p:cNvPr id="521" name="Google Shape;521;p9"/>
            <p:cNvSpPr/>
            <p:nvPr/>
          </p:nvSpPr>
          <p:spPr>
            <a:xfrm>
              <a:off x="5476874" y="3380421"/>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4765" y="707708"/>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9"/>
            <p:cNvSpPr/>
            <p:nvPr/>
          </p:nvSpPr>
          <p:spPr>
            <a:xfrm>
              <a:off x="5309234" y="3380421"/>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9"/>
            <p:cNvSpPr/>
            <p:nvPr/>
          </p:nvSpPr>
          <p:spPr>
            <a:xfrm>
              <a:off x="5524193" y="3380421"/>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9"/>
            <p:cNvSpPr/>
            <p:nvPr/>
          </p:nvSpPr>
          <p:spPr>
            <a:xfrm>
              <a:off x="5247321" y="3542346"/>
              <a:ext cx="280003" cy="505073"/>
            </a:xfrm>
            <a:custGeom>
              <a:avLst/>
              <a:gdLst/>
              <a:ahLst/>
              <a:cxnLst/>
              <a:rect l="l" t="t" r="r" b="b"/>
              <a:pathLst>
                <a:path w="280003" h="505073" extrusionOk="0">
                  <a:moveTo>
                    <a:pt x="278130" y="0"/>
                  </a:moveTo>
                  <a:cubicBezTo>
                    <a:pt x="233363" y="238125"/>
                    <a:pt x="170497" y="401003"/>
                    <a:pt x="0" y="479108"/>
                  </a:cubicBezTo>
                  <a:cubicBezTo>
                    <a:pt x="237172" y="586740"/>
                    <a:pt x="291465" y="346710"/>
                    <a:pt x="27813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9"/>
            <p:cNvSpPr/>
            <p:nvPr/>
          </p:nvSpPr>
          <p:spPr>
            <a:xfrm>
              <a:off x="5523809" y="3542346"/>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9"/>
            <p:cNvSpPr/>
            <p:nvPr/>
          </p:nvSpPr>
          <p:spPr>
            <a:xfrm>
              <a:off x="5174932" y="3711892"/>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9"/>
            <p:cNvSpPr/>
            <p:nvPr/>
          </p:nvSpPr>
          <p:spPr>
            <a:xfrm>
              <a:off x="5523265" y="37118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9"/>
            <p:cNvSpPr/>
            <p:nvPr/>
          </p:nvSpPr>
          <p:spPr>
            <a:xfrm>
              <a:off x="5174932" y="4030979"/>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9"/>
            <p:cNvSpPr/>
            <p:nvPr/>
          </p:nvSpPr>
          <p:spPr>
            <a:xfrm>
              <a:off x="5523265" y="4030979"/>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9"/>
            <p:cNvSpPr/>
            <p:nvPr/>
          </p:nvSpPr>
          <p:spPr>
            <a:xfrm>
              <a:off x="4998719" y="4211002"/>
              <a:ext cx="530137" cy="505009"/>
            </a:xfrm>
            <a:custGeom>
              <a:avLst/>
              <a:gdLst/>
              <a:ahLst/>
              <a:cxnLst/>
              <a:rect l="l" t="t" r="r" b="b"/>
              <a:pathLst>
                <a:path w="530137" h="505009" extrusionOk="0">
                  <a:moveTo>
                    <a:pt x="526733" y="0"/>
                  </a:moveTo>
                  <a:cubicBezTo>
                    <a:pt x="441960" y="238125"/>
                    <a:pt x="322897" y="401003"/>
                    <a:pt x="0" y="479107"/>
                  </a:cubicBezTo>
                  <a:cubicBezTo>
                    <a:pt x="447675" y="586740"/>
                    <a:pt x="551498" y="345757"/>
                    <a:pt x="526733"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9"/>
            <p:cNvSpPr/>
            <p:nvPr/>
          </p:nvSpPr>
          <p:spPr>
            <a:xfrm>
              <a:off x="5522257" y="4211002"/>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9"/>
            <p:cNvSpPr/>
            <p:nvPr/>
          </p:nvSpPr>
          <p:spPr>
            <a:xfrm>
              <a:off x="4955857" y="4351971"/>
              <a:ext cx="573268" cy="546130"/>
            </a:xfrm>
            <a:custGeom>
              <a:avLst/>
              <a:gdLst/>
              <a:ahLst/>
              <a:cxnLst/>
              <a:rect l="l" t="t" r="r" b="b"/>
              <a:pathLst>
                <a:path w="573268" h="546130" extrusionOk="0">
                  <a:moveTo>
                    <a:pt x="569595" y="0"/>
                  </a:moveTo>
                  <a:cubicBezTo>
                    <a:pt x="477202" y="257175"/>
                    <a:pt x="349567" y="434340"/>
                    <a:pt x="0" y="518160"/>
                  </a:cubicBezTo>
                  <a:cubicBezTo>
                    <a:pt x="484823" y="634365"/>
                    <a:pt x="596265" y="374333"/>
                    <a:pt x="56959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9"/>
            <p:cNvSpPr/>
            <p:nvPr/>
          </p:nvSpPr>
          <p:spPr>
            <a:xfrm>
              <a:off x="5522009" y="4351971"/>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4" name="Google Shape;534;p9"/>
          <p:cNvGrpSpPr/>
          <p:nvPr/>
        </p:nvGrpSpPr>
        <p:grpSpPr>
          <a:xfrm flipH="1">
            <a:off x="8608171" y="3564152"/>
            <a:ext cx="1139189" cy="1517680"/>
            <a:chOff x="5346382" y="3632834"/>
            <a:chExt cx="1139189" cy="1517680"/>
          </a:xfrm>
        </p:grpSpPr>
        <p:sp>
          <p:nvSpPr>
            <p:cNvPr id="535" name="Google Shape;535;p9"/>
            <p:cNvSpPr/>
            <p:nvPr/>
          </p:nvSpPr>
          <p:spPr>
            <a:xfrm>
              <a:off x="5867399" y="3632834"/>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3813" y="707708"/>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9"/>
            <p:cNvSpPr/>
            <p:nvPr/>
          </p:nvSpPr>
          <p:spPr>
            <a:xfrm>
              <a:off x="5699759" y="3632834"/>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9"/>
            <p:cNvSpPr/>
            <p:nvPr/>
          </p:nvSpPr>
          <p:spPr>
            <a:xfrm>
              <a:off x="5914718" y="3632834"/>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9"/>
            <p:cNvSpPr/>
            <p:nvPr/>
          </p:nvSpPr>
          <p:spPr>
            <a:xfrm>
              <a:off x="5637846" y="3794759"/>
              <a:ext cx="279982" cy="505073"/>
            </a:xfrm>
            <a:custGeom>
              <a:avLst/>
              <a:gdLst/>
              <a:ahLst/>
              <a:cxnLst/>
              <a:rect l="l" t="t" r="r" b="b"/>
              <a:pathLst>
                <a:path w="279982" h="505073" extrusionOk="0">
                  <a:moveTo>
                    <a:pt x="278130" y="0"/>
                  </a:moveTo>
                  <a:cubicBezTo>
                    <a:pt x="233363" y="238125"/>
                    <a:pt x="170497" y="401003"/>
                    <a:pt x="0" y="479108"/>
                  </a:cubicBezTo>
                  <a:cubicBezTo>
                    <a:pt x="236220" y="586740"/>
                    <a:pt x="291465" y="346710"/>
                    <a:pt x="27813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9"/>
            <p:cNvSpPr/>
            <p:nvPr/>
          </p:nvSpPr>
          <p:spPr>
            <a:xfrm>
              <a:off x="5914334" y="3794759"/>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9"/>
            <p:cNvSpPr/>
            <p:nvPr/>
          </p:nvSpPr>
          <p:spPr>
            <a:xfrm>
              <a:off x="5565456" y="3965256"/>
              <a:ext cx="352727" cy="505009"/>
            </a:xfrm>
            <a:custGeom>
              <a:avLst/>
              <a:gdLst/>
              <a:ahLst/>
              <a:cxnLst/>
              <a:rect l="l" t="t" r="r" b="b"/>
              <a:pathLst>
                <a:path w="352727" h="505009" extrusionOk="0">
                  <a:moveTo>
                    <a:pt x="350520" y="0"/>
                  </a:moveTo>
                  <a:cubicBezTo>
                    <a:pt x="294323" y="238125"/>
                    <a:pt x="215265" y="401003"/>
                    <a:pt x="0" y="479108"/>
                  </a:cubicBezTo>
                  <a:cubicBezTo>
                    <a:pt x="298133" y="586740"/>
                    <a:pt x="366713" y="345758"/>
                    <a:pt x="35052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9"/>
            <p:cNvSpPr/>
            <p:nvPr/>
          </p:nvSpPr>
          <p:spPr>
            <a:xfrm>
              <a:off x="5913790" y="3965256"/>
              <a:ext cx="352706" cy="505009"/>
            </a:xfrm>
            <a:custGeom>
              <a:avLst/>
              <a:gdLst/>
              <a:ahLst/>
              <a:cxnLst/>
              <a:rect l="l" t="t" r="r" b="b"/>
              <a:pathLst>
                <a:path w="352706" h="505009" extrusionOk="0">
                  <a:moveTo>
                    <a:pt x="2187" y="0"/>
                  </a:moveTo>
                  <a:cubicBezTo>
                    <a:pt x="58384" y="238125"/>
                    <a:pt x="137441" y="401003"/>
                    <a:pt x="352706" y="479108"/>
                  </a:cubicBezTo>
                  <a:cubicBezTo>
                    <a:pt x="55527" y="586740"/>
                    <a:pt x="-14006" y="345758"/>
                    <a:pt x="218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9"/>
            <p:cNvSpPr/>
            <p:nvPr/>
          </p:nvSpPr>
          <p:spPr>
            <a:xfrm>
              <a:off x="5565456" y="4283392"/>
              <a:ext cx="352727" cy="505073"/>
            </a:xfrm>
            <a:custGeom>
              <a:avLst/>
              <a:gdLst/>
              <a:ahLst/>
              <a:cxnLst/>
              <a:rect l="l" t="t" r="r" b="b"/>
              <a:pathLst>
                <a:path w="352727" h="505073" extrusionOk="0">
                  <a:moveTo>
                    <a:pt x="350520" y="0"/>
                  </a:moveTo>
                  <a:cubicBezTo>
                    <a:pt x="294323" y="238125"/>
                    <a:pt x="215265" y="401002"/>
                    <a:pt x="0" y="479107"/>
                  </a:cubicBezTo>
                  <a:cubicBezTo>
                    <a:pt x="298133" y="586740"/>
                    <a:pt x="366713" y="346710"/>
                    <a:pt x="35052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9"/>
            <p:cNvSpPr/>
            <p:nvPr/>
          </p:nvSpPr>
          <p:spPr>
            <a:xfrm>
              <a:off x="5913790" y="42833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9"/>
            <p:cNvSpPr/>
            <p:nvPr/>
          </p:nvSpPr>
          <p:spPr>
            <a:xfrm>
              <a:off x="5389244" y="4463414"/>
              <a:ext cx="530137" cy="505009"/>
            </a:xfrm>
            <a:custGeom>
              <a:avLst/>
              <a:gdLst/>
              <a:ahLst/>
              <a:cxnLst/>
              <a:rect l="l" t="t" r="r" b="b"/>
              <a:pathLst>
                <a:path w="530137" h="505009" extrusionOk="0">
                  <a:moveTo>
                    <a:pt x="526733" y="0"/>
                  </a:moveTo>
                  <a:cubicBezTo>
                    <a:pt x="441960" y="238125"/>
                    <a:pt x="322898" y="401003"/>
                    <a:pt x="0" y="479107"/>
                  </a:cubicBezTo>
                  <a:cubicBezTo>
                    <a:pt x="447675" y="586740"/>
                    <a:pt x="551498" y="345757"/>
                    <a:pt x="52673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9"/>
            <p:cNvSpPr/>
            <p:nvPr/>
          </p:nvSpPr>
          <p:spPr>
            <a:xfrm>
              <a:off x="5912782" y="4463414"/>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9"/>
            <p:cNvSpPr/>
            <p:nvPr/>
          </p:nvSpPr>
          <p:spPr>
            <a:xfrm>
              <a:off x="5346382" y="4604384"/>
              <a:ext cx="573247" cy="546130"/>
            </a:xfrm>
            <a:custGeom>
              <a:avLst/>
              <a:gdLst/>
              <a:ahLst/>
              <a:cxnLst/>
              <a:rect l="l" t="t" r="r" b="b"/>
              <a:pathLst>
                <a:path w="573247" h="546130" extrusionOk="0">
                  <a:moveTo>
                    <a:pt x="569595" y="0"/>
                  </a:moveTo>
                  <a:cubicBezTo>
                    <a:pt x="477202" y="257175"/>
                    <a:pt x="349567" y="434340"/>
                    <a:pt x="0" y="518160"/>
                  </a:cubicBezTo>
                  <a:cubicBezTo>
                    <a:pt x="483870" y="634365"/>
                    <a:pt x="596265" y="374333"/>
                    <a:pt x="56959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9"/>
            <p:cNvSpPr/>
            <p:nvPr/>
          </p:nvSpPr>
          <p:spPr>
            <a:xfrm>
              <a:off x="5912534" y="4604384"/>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9"/>
          <p:cNvGrpSpPr/>
          <p:nvPr/>
        </p:nvGrpSpPr>
        <p:grpSpPr>
          <a:xfrm flipH="1">
            <a:off x="7552801" y="3435564"/>
            <a:ext cx="996314" cy="1327585"/>
            <a:chOff x="6544627" y="3504246"/>
            <a:chExt cx="996314" cy="1327585"/>
          </a:xfrm>
        </p:grpSpPr>
        <p:sp>
          <p:nvSpPr>
            <p:cNvPr id="549" name="Google Shape;549;p9"/>
            <p:cNvSpPr/>
            <p:nvPr/>
          </p:nvSpPr>
          <p:spPr>
            <a:xfrm>
              <a:off x="6999921" y="3504246"/>
              <a:ext cx="85725" cy="1238250"/>
            </a:xfrm>
            <a:custGeom>
              <a:avLst/>
              <a:gdLst/>
              <a:ahLst/>
              <a:cxnLst/>
              <a:rect l="l" t="t" r="r" b="b"/>
              <a:pathLst>
                <a:path w="85725" h="1238250" extrusionOk="0">
                  <a:moveTo>
                    <a:pt x="42863" y="0"/>
                  </a:moveTo>
                  <a:lnTo>
                    <a:pt x="63818" y="619125"/>
                  </a:lnTo>
                  <a:lnTo>
                    <a:pt x="85725" y="1238250"/>
                  </a:lnTo>
                  <a:lnTo>
                    <a:pt x="42863" y="1238250"/>
                  </a:lnTo>
                  <a:lnTo>
                    <a:pt x="0" y="1238250"/>
                  </a:lnTo>
                  <a:lnTo>
                    <a:pt x="20955" y="619125"/>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9"/>
            <p:cNvSpPr/>
            <p:nvPr/>
          </p:nvSpPr>
          <p:spPr>
            <a:xfrm>
              <a:off x="6854189" y="3504246"/>
              <a:ext cx="189743" cy="342549"/>
            </a:xfrm>
            <a:custGeom>
              <a:avLst/>
              <a:gdLst/>
              <a:ahLst/>
              <a:cxnLst/>
              <a:rect l="l" t="t" r="r" b="b"/>
              <a:pathLst>
                <a:path w="189743" h="342549" extrusionOk="0">
                  <a:moveTo>
                    <a:pt x="188595" y="0"/>
                  </a:moveTo>
                  <a:cubicBezTo>
                    <a:pt x="158115" y="160972"/>
                    <a:pt x="115253" y="272415"/>
                    <a:pt x="0" y="324803"/>
                  </a:cubicBezTo>
                  <a:cubicBezTo>
                    <a:pt x="160020" y="398145"/>
                    <a:pt x="197167" y="235268"/>
                    <a:pt x="18859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9"/>
            <p:cNvSpPr/>
            <p:nvPr/>
          </p:nvSpPr>
          <p:spPr>
            <a:xfrm>
              <a:off x="7041635" y="3504246"/>
              <a:ext cx="189743" cy="342549"/>
            </a:xfrm>
            <a:custGeom>
              <a:avLst/>
              <a:gdLst/>
              <a:ahLst/>
              <a:cxnLst/>
              <a:rect l="l" t="t" r="r" b="b"/>
              <a:pathLst>
                <a:path w="189743" h="342549" extrusionOk="0">
                  <a:moveTo>
                    <a:pt x="1148" y="0"/>
                  </a:moveTo>
                  <a:cubicBezTo>
                    <a:pt x="31629" y="160972"/>
                    <a:pt x="74491" y="272415"/>
                    <a:pt x="189744" y="324803"/>
                  </a:cubicBezTo>
                  <a:cubicBezTo>
                    <a:pt x="29723" y="398145"/>
                    <a:pt x="-7424" y="235268"/>
                    <a:pt x="114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9"/>
            <p:cNvSpPr/>
            <p:nvPr/>
          </p:nvSpPr>
          <p:spPr>
            <a:xfrm>
              <a:off x="6798944" y="3646169"/>
              <a:ext cx="245396" cy="441837"/>
            </a:xfrm>
            <a:custGeom>
              <a:avLst/>
              <a:gdLst/>
              <a:ahLst/>
              <a:cxnLst/>
              <a:rect l="l" t="t" r="r" b="b"/>
              <a:pathLst>
                <a:path w="245396" h="441837" extrusionOk="0">
                  <a:moveTo>
                    <a:pt x="243840" y="0"/>
                  </a:moveTo>
                  <a:cubicBezTo>
                    <a:pt x="204788" y="207645"/>
                    <a:pt x="149543" y="351473"/>
                    <a:pt x="0" y="419100"/>
                  </a:cubicBezTo>
                  <a:cubicBezTo>
                    <a:pt x="206693" y="513398"/>
                    <a:pt x="255270" y="302895"/>
                    <a:pt x="24384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9"/>
            <p:cNvSpPr/>
            <p:nvPr/>
          </p:nvSpPr>
          <p:spPr>
            <a:xfrm>
              <a:off x="7041207" y="3646169"/>
              <a:ext cx="245417" cy="441837"/>
            </a:xfrm>
            <a:custGeom>
              <a:avLst/>
              <a:gdLst/>
              <a:ahLst/>
              <a:cxnLst/>
              <a:rect l="l" t="t" r="r" b="b"/>
              <a:pathLst>
                <a:path w="245417" h="441837" extrusionOk="0">
                  <a:moveTo>
                    <a:pt x="1577" y="0"/>
                  </a:moveTo>
                  <a:cubicBezTo>
                    <a:pt x="40630" y="207645"/>
                    <a:pt x="95875" y="351473"/>
                    <a:pt x="245417" y="419100"/>
                  </a:cubicBezTo>
                  <a:cubicBezTo>
                    <a:pt x="37773" y="513398"/>
                    <a:pt x="-9852" y="302895"/>
                    <a:pt x="157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9"/>
            <p:cNvSpPr/>
            <p:nvPr/>
          </p:nvSpPr>
          <p:spPr>
            <a:xfrm>
              <a:off x="6736079" y="3794759"/>
              <a:ext cx="308664" cy="441837"/>
            </a:xfrm>
            <a:custGeom>
              <a:avLst/>
              <a:gdLst/>
              <a:ahLst/>
              <a:cxnLst/>
              <a:rect l="l" t="t" r="r" b="b"/>
              <a:pathLst>
                <a:path w="308664" h="441837" extrusionOk="0">
                  <a:moveTo>
                    <a:pt x="306705" y="0"/>
                  </a:moveTo>
                  <a:cubicBezTo>
                    <a:pt x="257175" y="207645"/>
                    <a:pt x="187642" y="351472"/>
                    <a:pt x="0" y="419100"/>
                  </a:cubicBezTo>
                  <a:cubicBezTo>
                    <a:pt x="260985" y="513397"/>
                    <a:pt x="320992" y="302895"/>
                    <a:pt x="30670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9"/>
            <p:cNvSpPr/>
            <p:nvPr/>
          </p:nvSpPr>
          <p:spPr>
            <a:xfrm>
              <a:off x="7040824" y="3794759"/>
              <a:ext cx="308665" cy="441837"/>
            </a:xfrm>
            <a:custGeom>
              <a:avLst/>
              <a:gdLst/>
              <a:ahLst/>
              <a:cxnLst/>
              <a:rect l="l" t="t" r="r" b="b"/>
              <a:pathLst>
                <a:path w="308665" h="441837" extrusionOk="0">
                  <a:moveTo>
                    <a:pt x="1960" y="0"/>
                  </a:moveTo>
                  <a:cubicBezTo>
                    <a:pt x="51490" y="207645"/>
                    <a:pt x="121023" y="351472"/>
                    <a:pt x="308665" y="419100"/>
                  </a:cubicBezTo>
                  <a:cubicBezTo>
                    <a:pt x="47680" y="513397"/>
                    <a:pt x="-12327" y="302895"/>
                    <a:pt x="196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9"/>
            <p:cNvSpPr/>
            <p:nvPr/>
          </p:nvSpPr>
          <p:spPr>
            <a:xfrm>
              <a:off x="6736079" y="4073842"/>
              <a:ext cx="308664" cy="441510"/>
            </a:xfrm>
            <a:custGeom>
              <a:avLst/>
              <a:gdLst/>
              <a:ahLst/>
              <a:cxnLst/>
              <a:rect l="l" t="t" r="r" b="b"/>
              <a:pathLst>
                <a:path w="308664" h="441510" extrusionOk="0">
                  <a:moveTo>
                    <a:pt x="306705" y="0"/>
                  </a:moveTo>
                  <a:cubicBezTo>
                    <a:pt x="257175" y="207645"/>
                    <a:pt x="187642" y="351472"/>
                    <a:pt x="0" y="419100"/>
                  </a:cubicBezTo>
                  <a:cubicBezTo>
                    <a:pt x="260985" y="512445"/>
                    <a:pt x="320992" y="302895"/>
                    <a:pt x="30670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9"/>
            <p:cNvSpPr/>
            <p:nvPr/>
          </p:nvSpPr>
          <p:spPr>
            <a:xfrm>
              <a:off x="7040824" y="4073842"/>
              <a:ext cx="308665" cy="441510"/>
            </a:xfrm>
            <a:custGeom>
              <a:avLst/>
              <a:gdLst/>
              <a:ahLst/>
              <a:cxnLst/>
              <a:rect l="l" t="t" r="r" b="b"/>
              <a:pathLst>
                <a:path w="308665" h="441510" extrusionOk="0">
                  <a:moveTo>
                    <a:pt x="1960" y="0"/>
                  </a:moveTo>
                  <a:cubicBezTo>
                    <a:pt x="51490" y="207645"/>
                    <a:pt x="121023" y="351472"/>
                    <a:pt x="308665" y="419100"/>
                  </a:cubicBezTo>
                  <a:cubicBezTo>
                    <a:pt x="47680" y="512445"/>
                    <a:pt x="-12327" y="302895"/>
                    <a:pt x="196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9"/>
            <p:cNvSpPr/>
            <p:nvPr/>
          </p:nvSpPr>
          <p:spPr>
            <a:xfrm>
              <a:off x="6581774" y="4231004"/>
              <a:ext cx="463823" cy="441837"/>
            </a:xfrm>
            <a:custGeom>
              <a:avLst/>
              <a:gdLst/>
              <a:ahLst/>
              <a:cxnLst/>
              <a:rect l="l" t="t" r="r" b="b"/>
              <a:pathLst>
                <a:path w="463823" h="441837" extrusionOk="0">
                  <a:moveTo>
                    <a:pt x="461010" y="0"/>
                  </a:moveTo>
                  <a:cubicBezTo>
                    <a:pt x="386715" y="207645"/>
                    <a:pt x="282893" y="351472"/>
                    <a:pt x="0" y="419100"/>
                  </a:cubicBezTo>
                  <a:cubicBezTo>
                    <a:pt x="391478" y="513397"/>
                    <a:pt x="481965" y="302895"/>
                    <a:pt x="46101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9"/>
            <p:cNvSpPr/>
            <p:nvPr/>
          </p:nvSpPr>
          <p:spPr>
            <a:xfrm>
              <a:off x="7039950" y="4231004"/>
              <a:ext cx="463844" cy="441837"/>
            </a:xfrm>
            <a:custGeom>
              <a:avLst/>
              <a:gdLst/>
              <a:ahLst/>
              <a:cxnLst/>
              <a:rect l="l" t="t" r="r" b="b"/>
              <a:pathLst>
                <a:path w="463844" h="441837" extrusionOk="0">
                  <a:moveTo>
                    <a:pt x="2834" y="0"/>
                  </a:moveTo>
                  <a:cubicBezTo>
                    <a:pt x="77129" y="207645"/>
                    <a:pt x="180952" y="351472"/>
                    <a:pt x="463844" y="419100"/>
                  </a:cubicBezTo>
                  <a:cubicBezTo>
                    <a:pt x="71414" y="513397"/>
                    <a:pt x="-18121" y="302895"/>
                    <a:pt x="2834"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9"/>
            <p:cNvSpPr/>
            <p:nvPr/>
          </p:nvSpPr>
          <p:spPr>
            <a:xfrm>
              <a:off x="6544627" y="4353877"/>
              <a:ext cx="501243" cy="477954"/>
            </a:xfrm>
            <a:custGeom>
              <a:avLst/>
              <a:gdLst/>
              <a:ahLst/>
              <a:cxnLst/>
              <a:rect l="l" t="t" r="r" b="b"/>
              <a:pathLst>
                <a:path w="501243" h="477954" extrusionOk="0">
                  <a:moveTo>
                    <a:pt x="498157" y="0"/>
                  </a:moveTo>
                  <a:cubicBezTo>
                    <a:pt x="418147" y="224790"/>
                    <a:pt x="305753" y="380047"/>
                    <a:pt x="0" y="453390"/>
                  </a:cubicBezTo>
                  <a:cubicBezTo>
                    <a:pt x="422910" y="555307"/>
                    <a:pt x="521017" y="327660"/>
                    <a:pt x="49815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9"/>
            <p:cNvSpPr/>
            <p:nvPr/>
          </p:nvSpPr>
          <p:spPr>
            <a:xfrm>
              <a:off x="7039678" y="4353877"/>
              <a:ext cx="501263" cy="477954"/>
            </a:xfrm>
            <a:custGeom>
              <a:avLst/>
              <a:gdLst/>
              <a:ahLst/>
              <a:cxnLst/>
              <a:rect l="l" t="t" r="r" b="b"/>
              <a:pathLst>
                <a:path w="501263" h="477954" extrusionOk="0">
                  <a:moveTo>
                    <a:pt x="3106" y="0"/>
                  </a:moveTo>
                  <a:cubicBezTo>
                    <a:pt x="83116" y="224790"/>
                    <a:pt x="195511" y="380047"/>
                    <a:pt x="501264" y="453390"/>
                  </a:cubicBezTo>
                  <a:cubicBezTo>
                    <a:pt x="77401" y="555307"/>
                    <a:pt x="-19754" y="327660"/>
                    <a:pt x="3106"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2" name="Google Shape;562;p9"/>
          <p:cNvGrpSpPr/>
          <p:nvPr/>
        </p:nvGrpSpPr>
        <p:grpSpPr>
          <a:xfrm flipH="1">
            <a:off x="7077505" y="3184105"/>
            <a:ext cx="1139188" cy="1517680"/>
            <a:chOff x="6877049" y="3252787"/>
            <a:chExt cx="1139188" cy="1517680"/>
          </a:xfrm>
        </p:grpSpPr>
        <p:sp>
          <p:nvSpPr>
            <p:cNvPr id="563" name="Google Shape;563;p9"/>
            <p:cNvSpPr/>
            <p:nvPr/>
          </p:nvSpPr>
          <p:spPr>
            <a:xfrm>
              <a:off x="7397114" y="3252787"/>
              <a:ext cx="98107" cy="1416367"/>
            </a:xfrm>
            <a:custGeom>
              <a:avLst/>
              <a:gdLst/>
              <a:ahLst/>
              <a:cxnLst/>
              <a:rect l="l" t="t" r="r" b="b"/>
              <a:pathLst>
                <a:path w="98107" h="1416367" extrusionOk="0">
                  <a:moveTo>
                    <a:pt x="49530" y="0"/>
                  </a:moveTo>
                  <a:lnTo>
                    <a:pt x="74295" y="707707"/>
                  </a:lnTo>
                  <a:lnTo>
                    <a:pt x="98107" y="1416368"/>
                  </a:lnTo>
                  <a:lnTo>
                    <a:pt x="49530" y="1416368"/>
                  </a:lnTo>
                  <a:lnTo>
                    <a:pt x="0" y="1416368"/>
                  </a:lnTo>
                  <a:lnTo>
                    <a:pt x="24765" y="707707"/>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9"/>
            <p:cNvSpPr/>
            <p:nvPr/>
          </p:nvSpPr>
          <p:spPr>
            <a:xfrm>
              <a:off x="7230427" y="3252787"/>
              <a:ext cx="217475" cy="391392"/>
            </a:xfrm>
            <a:custGeom>
              <a:avLst/>
              <a:gdLst/>
              <a:ahLst/>
              <a:cxnLst/>
              <a:rect l="l" t="t" r="r" b="b"/>
              <a:pathLst>
                <a:path w="217475" h="391392" extrusionOk="0">
                  <a:moveTo>
                    <a:pt x="216217" y="0"/>
                  </a:moveTo>
                  <a:cubicBezTo>
                    <a:pt x="180975" y="184785"/>
                    <a:pt x="132397" y="311468"/>
                    <a:pt x="0" y="371475"/>
                  </a:cubicBezTo>
                  <a:cubicBezTo>
                    <a:pt x="183832" y="454343"/>
                    <a:pt x="225742" y="268605"/>
                    <a:pt x="21621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9"/>
            <p:cNvSpPr/>
            <p:nvPr/>
          </p:nvSpPr>
          <p:spPr>
            <a:xfrm>
              <a:off x="7445175" y="3252787"/>
              <a:ext cx="217686" cy="391392"/>
            </a:xfrm>
            <a:custGeom>
              <a:avLst/>
              <a:gdLst/>
              <a:ahLst/>
              <a:cxnLst/>
              <a:rect l="l" t="t" r="r" b="b"/>
              <a:pathLst>
                <a:path w="217686" h="391392" extrusionOk="0">
                  <a:moveTo>
                    <a:pt x="1469" y="0"/>
                  </a:moveTo>
                  <a:cubicBezTo>
                    <a:pt x="36712" y="184785"/>
                    <a:pt x="85289" y="311468"/>
                    <a:pt x="217687" y="371475"/>
                  </a:cubicBezTo>
                  <a:cubicBezTo>
                    <a:pt x="33854" y="454343"/>
                    <a:pt x="-9008" y="268605"/>
                    <a:pt x="146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9"/>
            <p:cNvSpPr/>
            <p:nvPr/>
          </p:nvSpPr>
          <p:spPr>
            <a:xfrm>
              <a:off x="7168514" y="3414712"/>
              <a:ext cx="279771" cy="505073"/>
            </a:xfrm>
            <a:custGeom>
              <a:avLst/>
              <a:gdLst/>
              <a:ahLst/>
              <a:cxnLst/>
              <a:rect l="l" t="t" r="r" b="b"/>
              <a:pathLst>
                <a:path w="279771" h="505073" extrusionOk="0">
                  <a:moveTo>
                    <a:pt x="278130" y="0"/>
                  </a:moveTo>
                  <a:cubicBezTo>
                    <a:pt x="233363" y="238125"/>
                    <a:pt x="170497" y="401003"/>
                    <a:pt x="0" y="479107"/>
                  </a:cubicBezTo>
                  <a:cubicBezTo>
                    <a:pt x="236220" y="586740"/>
                    <a:pt x="290513" y="346710"/>
                    <a:pt x="27813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9"/>
            <p:cNvSpPr/>
            <p:nvPr/>
          </p:nvSpPr>
          <p:spPr>
            <a:xfrm>
              <a:off x="7444792" y="3414712"/>
              <a:ext cx="279982" cy="505073"/>
            </a:xfrm>
            <a:custGeom>
              <a:avLst/>
              <a:gdLst/>
              <a:ahLst/>
              <a:cxnLst/>
              <a:rect l="l" t="t" r="r" b="b"/>
              <a:pathLst>
                <a:path w="279982" h="505073" extrusionOk="0">
                  <a:moveTo>
                    <a:pt x="1852" y="0"/>
                  </a:moveTo>
                  <a:cubicBezTo>
                    <a:pt x="46620" y="238125"/>
                    <a:pt x="109485" y="401003"/>
                    <a:pt x="279982" y="479107"/>
                  </a:cubicBezTo>
                  <a:cubicBezTo>
                    <a:pt x="43762" y="586740"/>
                    <a:pt x="-11483" y="346710"/>
                    <a:pt x="185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9"/>
            <p:cNvSpPr/>
            <p:nvPr/>
          </p:nvSpPr>
          <p:spPr>
            <a:xfrm>
              <a:off x="7096124" y="3585209"/>
              <a:ext cx="352706" cy="505009"/>
            </a:xfrm>
            <a:custGeom>
              <a:avLst/>
              <a:gdLst/>
              <a:ahLst/>
              <a:cxnLst/>
              <a:rect l="l" t="t" r="r" b="b"/>
              <a:pathLst>
                <a:path w="352706" h="505009" extrusionOk="0">
                  <a:moveTo>
                    <a:pt x="350520" y="0"/>
                  </a:moveTo>
                  <a:cubicBezTo>
                    <a:pt x="294322" y="238125"/>
                    <a:pt x="215265" y="401003"/>
                    <a:pt x="0" y="479108"/>
                  </a:cubicBezTo>
                  <a:cubicBezTo>
                    <a:pt x="297180" y="586740"/>
                    <a:pt x="366713" y="345758"/>
                    <a:pt x="35052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9"/>
            <p:cNvSpPr/>
            <p:nvPr/>
          </p:nvSpPr>
          <p:spPr>
            <a:xfrm>
              <a:off x="7444437" y="3585209"/>
              <a:ext cx="352727" cy="505009"/>
            </a:xfrm>
            <a:custGeom>
              <a:avLst/>
              <a:gdLst/>
              <a:ahLst/>
              <a:cxnLst/>
              <a:rect l="l" t="t" r="r" b="b"/>
              <a:pathLst>
                <a:path w="352727" h="505009" extrusionOk="0">
                  <a:moveTo>
                    <a:pt x="2207" y="0"/>
                  </a:moveTo>
                  <a:cubicBezTo>
                    <a:pt x="58405" y="238125"/>
                    <a:pt x="137462" y="401003"/>
                    <a:pt x="352727" y="479108"/>
                  </a:cubicBezTo>
                  <a:cubicBezTo>
                    <a:pt x="54594" y="586740"/>
                    <a:pt x="-13985" y="345758"/>
                    <a:pt x="220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9"/>
            <p:cNvSpPr/>
            <p:nvPr/>
          </p:nvSpPr>
          <p:spPr>
            <a:xfrm>
              <a:off x="7096124" y="3903344"/>
              <a:ext cx="352706" cy="505073"/>
            </a:xfrm>
            <a:custGeom>
              <a:avLst/>
              <a:gdLst/>
              <a:ahLst/>
              <a:cxnLst/>
              <a:rect l="l" t="t" r="r" b="b"/>
              <a:pathLst>
                <a:path w="352706" h="505073" extrusionOk="0">
                  <a:moveTo>
                    <a:pt x="350520" y="0"/>
                  </a:moveTo>
                  <a:cubicBezTo>
                    <a:pt x="294322" y="238125"/>
                    <a:pt x="215265" y="401003"/>
                    <a:pt x="0" y="479108"/>
                  </a:cubicBezTo>
                  <a:cubicBezTo>
                    <a:pt x="297180" y="586740"/>
                    <a:pt x="366713" y="346710"/>
                    <a:pt x="35052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9"/>
            <p:cNvSpPr/>
            <p:nvPr/>
          </p:nvSpPr>
          <p:spPr>
            <a:xfrm>
              <a:off x="7444437" y="3903344"/>
              <a:ext cx="352727" cy="505073"/>
            </a:xfrm>
            <a:custGeom>
              <a:avLst/>
              <a:gdLst/>
              <a:ahLst/>
              <a:cxnLst/>
              <a:rect l="l" t="t" r="r" b="b"/>
              <a:pathLst>
                <a:path w="352727" h="505073" extrusionOk="0">
                  <a:moveTo>
                    <a:pt x="2207" y="0"/>
                  </a:moveTo>
                  <a:cubicBezTo>
                    <a:pt x="58405" y="238125"/>
                    <a:pt x="137462" y="401003"/>
                    <a:pt x="352727" y="479108"/>
                  </a:cubicBezTo>
                  <a:cubicBezTo>
                    <a:pt x="54594" y="586740"/>
                    <a:pt x="-13985" y="346710"/>
                    <a:pt x="220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9"/>
            <p:cNvSpPr/>
            <p:nvPr/>
          </p:nvSpPr>
          <p:spPr>
            <a:xfrm>
              <a:off x="6919912" y="4083367"/>
              <a:ext cx="529927" cy="505009"/>
            </a:xfrm>
            <a:custGeom>
              <a:avLst/>
              <a:gdLst/>
              <a:ahLst/>
              <a:cxnLst/>
              <a:rect l="l" t="t" r="r" b="b"/>
              <a:pathLst>
                <a:path w="529927" h="505009" extrusionOk="0">
                  <a:moveTo>
                    <a:pt x="526732" y="0"/>
                  </a:moveTo>
                  <a:cubicBezTo>
                    <a:pt x="441960" y="238125"/>
                    <a:pt x="322897" y="401002"/>
                    <a:pt x="0" y="479107"/>
                  </a:cubicBezTo>
                  <a:cubicBezTo>
                    <a:pt x="447675" y="586740"/>
                    <a:pt x="550545" y="345757"/>
                    <a:pt x="52673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9"/>
            <p:cNvSpPr/>
            <p:nvPr/>
          </p:nvSpPr>
          <p:spPr>
            <a:xfrm>
              <a:off x="7443239" y="4083367"/>
              <a:ext cx="530137" cy="505009"/>
            </a:xfrm>
            <a:custGeom>
              <a:avLst/>
              <a:gdLst/>
              <a:ahLst/>
              <a:cxnLst/>
              <a:rect l="l" t="t" r="r" b="b"/>
              <a:pathLst>
                <a:path w="530137" h="505009" extrusionOk="0">
                  <a:moveTo>
                    <a:pt x="3405" y="0"/>
                  </a:moveTo>
                  <a:cubicBezTo>
                    <a:pt x="88178" y="238125"/>
                    <a:pt x="207240" y="401002"/>
                    <a:pt x="530137" y="479107"/>
                  </a:cubicBezTo>
                  <a:cubicBezTo>
                    <a:pt x="82463" y="586740"/>
                    <a:pt x="-21360" y="345757"/>
                    <a:pt x="340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9"/>
            <p:cNvSpPr/>
            <p:nvPr/>
          </p:nvSpPr>
          <p:spPr>
            <a:xfrm>
              <a:off x="6877049" y="4224337"/>
              <a:ext cx="573037" cy="546130"/>
            </a:xfrm>
            <a:custGeom>
              <a:avLst/>
              <a:gdLst/>
              <a:ahLst/>
              <a:cxnLst/>
              <a:rect l="l" t="t" r="r" b="b"/>
              <a:pathLst>
                <a:path w="573037" h="546130" extrusionOk="0">
                  <a:moveTo>
                    <a:pt x="569595" y="0"/>
                  </a:moveTo>
                  <a:cubicBezTo>
                    <a:pt x="477203" y="257175"/>
                    <a:pt x="349568" y="434340"/>
                    <a:pt x="0" y="518160"/>
                  </a:cubicBezTo>
                  <a:cubicBezTo>
                    <a:pt x="483870" y="634365"/>
                    <a:pt x="595313" y="374332"/>
                    <a:pt x="56959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9"/>
            <p:cNvSpPr/>
            <p:nvPr/>
          </p:nvSpPr>
          <p:spPr>
            <a:xfrm>
              <a:off x="7442991" y="4224337"/>
              <a:ext cx="573247" cy="546130"/>
            </a:xfrm>
            <a:custGeom>
              <a:avLst/>
              <a:gdLst/>
              <a:ahLst/>
              <a:cxnLst/>
              <a:rect l="l" t="t" r="r" b="b"/>
              <a:pathLst>
                <a:path w="573247" h="546130" extrusionOk="0">
                  <a:moveTo>
                    <a:pt x="3652" y="0"/>
                  </a:moveTo>
                  <a:cubicBezTo>
                    <a:pt x="96045" y="257175"/>
                    <a:pt x="223680" y="434340"/>
                    <a:pt x="573247" y="518160"/>
                  </a:cubicBezTo>
                  <a:cubicBezTo>
                    <a:pt x="89377" y="634365"/>
                    <a:pt x="-23017" y="374332"/>
                    <a:pt x="365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6" name="Google Shape;576;p9"/>
          <p:cNvGrpSpPr/>
          <p:nvPr/>
        </p:nvGrpSpPr>
        <p:grpSpPr>
          <a:xfrm flipH="1">
            <a:off x="6374559" y="2833585"/>
            <a:ext cx="1402080" cy="1868252"/>
            <a:chOff x="7317104" y="2902267"/>
            <a:chExt cx="1402080" cy="1868252"/>
          </a:xfrm>
        </p:grpSpPr>
        <p:sp>
          <p:nvSpPr>
            <p:cNvPr id="577" name="Google Shape;577;p9"/>
            <p:cNvSpPr/>
            <p:nvPr/>
          </p:nvSpPr>
          <p:spPr>
            <a:xfrm>
              <a:off x="7957184" y="2902267"/>
              <a:ext cx="120967" cy="1743075"/>
            </a:xfrm>
            <a:custGeom>
              <a:avLst/>
              <a:gdLst/>
              <a:ahLst/>
              <a:cxnLst/>
              <a:rect l="l" t="t" r="r" b="b"/>
              <a:pathLst>
                <a:path w="120967" h="1743075" extrusionOk="0">
                  <a:moveTo>
                    <a:pt x="60960" y="0"/>
                  </a:moveTo>
                  <a:lnTo>
                    <a:pt x="91440" y="871538"/>
                  </a:lnTo>
                  <a:lnTo>
                    <a:pt x="120967" y="1743075"/>
                  </a:lnTo>
                  <a:lnTo>
                    <a:pt x="60960" y="1743075"/>
                  </a:lnTo>
                  <a:lnTo>
                    <a:pt x="0" y="1743075"/>
                  </a:lnTo>
                  <a:lnTo>
                    <a:pt x="30480" y="871538"/>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9"/>
            <p:cNvSpPr/>
            <p:nvPr/>
          </p:nvSpPr>
          <p:spPr>
            <a:xfrm>
              <a:off x="7752396" y="2902267"/>
              <a:ext cx="267437" cy="481619"/>
            </a:xfrm>
            <a:custGeom>
              <a:avLst/>
              <a:gdLst/>
              <a:ahLst/>
              <a:cxnLst/>
              <a:rect l="l" t="t" r="r" b="b"/>
              <a:pathLst>
                <a:path w="267437" h="481619" extrusionOk="0">
                  <a:moveTo>
                    <a:pt x="265747" y="0"/>
                  </a:moveTo>
                  <a:cubicBezTo>
                    <a:pt x="222885" y="226695"/>
                    <a:pt x="162878" y="382905"/>
                    <a:pt x="0" y="457200"/>
                  </a:cubicBezTo>
                  <a:cubicBezTo>
                    <a:pt x="225742" y="559117"/>
                    <a:pt x="278130" y="329565"/>
                    <a:pt x="26574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9"/>
            <p:cNvSpPr/>
            <p:nvPr/>
          </p:nvSpPr>
          <p:spPr>
            <a:xfrm>
              <a:off x="8016453" y="2902267"/>
              <a:ext cx="267438" cy="481619"/>
            </a:xfrm>
            <a:custGeom>
              <a:avLst/>
              <a:gdLst/>
              <a:ahLst/>
              <a:cxnLst/>
              <a:rect l="l" t="t" r="r" b="b"/>
              <a:pathLst>
                <a:path w="267438" h="481619" extrusionOk="0">
                  <a:moveTo>
                    <a:pt x="1690" y="0"/>
                  </a:moveTo>
                  <a:cubicBezTo>
                    <a:pt x="44553" y="226695"/>
                    <a:pt x="104560" y="382905"/>
                    <a:pt x="267438" y="457200"/>
                  </a:cubicBezTo>
                  <a:cubicBezTo>
                    <a:pt x="41696" y="559117"/>
                    <a:pt x="-10692" y="329565"/>
                    <a:pt x="169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9"/>
            <p:cNvSpPr/>
            <p:nvPr/>
          </p:nvSpPr>
          <p:spPr>
            <a:xfrm>
              <a:off x="7675244" y="3101339"/>
              <a:ext cx="344923" cy="621535"/>
            </a:xfrm>
            <a:custGeom>
              <a:avLst/>
              <a:gdLst/>
              <a:ahLst/>
              <a:cxnLst/>
              <a:rect l="l" t="t" r="r" b="b"/>
              <a:pathLst>
                <a:path w="344923" h="621535" extrusionOk="0">
                  <a:moveTo>
                    <a:pt x="342900" y="0"/>
                  </a:moveTo>
                  <a:cubicBezTo>
                    <a:pt x="287655" y="292417"/>
                    <a:pt x="210503" y="494347"/>
                    <a:pt x="0" y="589597"/>
                  </a:cubicBezTo>
                  <a:cubicBezTo>
                    <a:pt x="291465" y="721995"/>
                    <a:pt x="358140" y="426720"/>
                    <a:pt x="34290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9"/>
            <p:cNvSpPr/>
            <p:nvPr/>
          </p:nvSpPr>
          <p:spPr>
            <a:xfrm>
              <a:off x="8015911" y="3101339"/>
              <a:ext cx="345133" cy="621535"/>
            </a:xfrm>
            <a:custGeom>
              <a:avLst/>
              <a:gdLst/>
              <a:ahLst/>
              <a:cxnLst/>
              <a:rect l="l" t="t" r="r" b="b"/>
              <a:pathLst>
                <a:path w="345133" h="621535" extrusionOk="0">
                  <a:moveTo>
                    <a:pt x="2233" y="0"/>
                  </a:moveTo>
                  <a:cubicBezTo>
                    <a:pt x="57478" y="292417"/>
                    <a:pt x="134631" y="494347"/>
                    <a:pt x="345133" y="589597"/>
                  </a:cubicBezTo>
                  <a:cubicBezTo>
                    <a:pt x="53668" y="721995"/>
                    <a:pt x="-13960" y="426720"/>
                    <a:pt x="223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9"/>
            <p:cNvSpPr/>
            <p:nvPr/>
          </p:nvSpPr>
          <p:spPr>
            <a:xfrm>
              <a:off x="7586662" y="3310889"/>
              <a:ext cx="434208" cy="621471"/>
            </a:xfrm>
            <a:custGeom>
              <a:avLst/>
              <a:gdLst/>
              <a:ahLst/>
              <a:cxnLst/>
              <a:rect l="l" t="t" r="r" b="b"/>
              <a:pathLst>
                <a:path w="434208" h="621471" extrusionOk="0">
                  <a:moveTo>
                    <a:pt x="431482" y="0"/>
                  </a:moveTo>
                  <a:cubicBezTo>
                    <a:pt x="361950" y="292417"/>
                    <a:pt x="264795" y="494347"/>
                    <a:pt x="0" y="589597"/>
                  </a:cubicBezTo>
                  <a:cubicBezTo>
                    <a:pt x="366713" y="721995"/>
                    <a:pt x="451485" y="425767"/>
                    <a:pt x="43148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9"/>
            <p:cNvSpPr/>
            <p:nvPr/>
          </p:nvSpPr>
          <p:spPr>
            <a:xfrm>
              <a:off x="8015418" y="3310889"/>
              <a:ext cx="434208" cy="621471"/>
            </a:xfrm>
            <a:custGeom>
              <a:avLst/>
              <a:gdLst/>
              <a:ahLst/>
              <a:cxnLst/>
              <a:rect l="l" t="t" r="r" b="b"/>
              <a:pathLst>
                <a:path w="434208" h="621471" extrusionOk="0">
                  <a:moveTo>
                    <a:pt x="2726" y="0"/>
                  </a:moveTo>
                  <a:cubicBezTo>
                    <a:pt x="72258" y="292417"/>
                    <a:pt x="169413" y="494347"/>
                    <a:pt x="434208" y="589597"/>
                  </a:cubicBezTo>
                  <a:cubicBezTo>
                    <a:pt x="67496" y="721995"/>
                    <a:pt x="-17276" y="425767"/>
                    <a:pt x="272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9"/>
            <p:cNvSpPr/>
            <p:nvPr/>
          </p:nvSpPr>
          <p:spPr>
            <a:xfrm>
              <a:off x="7586662" y="3703319"/>
              <a:ext cx="434208" cy="621471"/>
            </a:xfrm>
            <a:custGeom>
              <a:avLst/>
              <a:gdLst/>
              <a:ahLst/>
              <a:cxnLst/>
              <a:rect l="l" t="t" r="r" b="b"/>
              <a:pathLst>
                <a:path w="434208" h="621471" extrusionOk="0">
                  <a:moveTo>
                    <a:pt x="431482" y="0"/>
                  </a:moveTo>
                  <a:cubicBezTo>
                    <a:pt x="361950" y="292418"/>
                    <a:pt x="264795" y="494348"/>
                    <a:pt x="0" y="589598"/>
                  </a:cubicBezTo>
                  <a:cubicBezTo>
                    <a:pt x="366713" y="721995"/>
                    <a:pt x="451485" y="425768"/>
                    <a:pt x="43148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9"/>
            <p:cNvSpPr/>
            <p:nvPr/>
          </p:nvSpPr>
          <p:spPr>
            <a:xfrm>
              <a:off x="8015418" y="3703319"/>
              <a:ext cx="434208" cy="621471"/>
            </a:xfrm>
            <a:custGeom>
              <a:avLst/>
              <a:gdLst/>
              <a:ahLst/>
              <a:cxnLst/>
              <a:rect l="l" t="t" r="r" b="b"/>
              <a:pathLst>
                <a:path w="434208" h="621471" extrusionOk="0">
                  <a:moveTo>
                    <a:pt x="2726" y="0"/>
                  </a:moveTo>
                  <a:cubicBezTo>
                    <a:pt x="72258" y="292418"/>
                    <a:pt x="169413" y="494348"/>
                    <a:pt x="434208" y="589598"/>
                  </a:cubicBezTo>
                  <a:cubicBezTo>
                    <a:pt x="67496" y="721995"/>
                    <a:pt x="-17276" y="425768"/>
                    <a:pt x="272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9"/>
            <p:cNvSpPr/>
            <p:nvPr/>
          </p:nvSpPr>
          <p:spPr>
            <a:xfrm>
              <a:off x="7369492" y="3924299"/>
              <a:ext cx="652635" cy="621535"/>
            </a:xfrm>
            <a:custGeom>
              <a:avLst/>
              <a:gdLst/>
              <a:ahLst/>
              <a:cxnLst/>
              <a:rect l="l" t="t" r="r" b="b"/>
              <a:pathLst>
                <a:path w="652635" h="621535" extrusionOk="0">
                  <a:moveTo>
                    <a:pt x="648652" y="0"/>
                  </a:moveTo>
                  <a:cubicBezTo>
                    <a:pt x="543877" y="292418"/>
                    <a:pt x="398145" y="494347"/>
                    <a:pt x="0" y="589597"/>
                  </a:cubicBezTo>
                  <a:cubicBezTo>
                    <a:pt x="551497" y="721995"/>
                    <a:pt x="678180" y="426720"/>
                    <a:pt x="64865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9"/>
            <p:cNvSpPr/>
            <p:nvPr/>
          </p:nvSpPr>
          <p:spPr>
            <a:xfrm>
              <a:off x="8013950" y="3924299"/>
              <a:ext cx="652846" cy="621535"/>
            </a:xfrm>
            <a:custGeom>
              <a:avLst/>
              <a:gdLst/>
              <a:ahLst/>
              <a:cxnLst/>
              <a:rect l="l" t="t" r="r" b="b"/>
              <a:pathLst>
                <a:path w="652846" h="621535" extrusionOk="0">
                  <a:moveTo>
                    <a:pt x="4194" y="0"/>
                  </a:moveTo>
                  <a:cubicBezTo>
                    <a:pt x="108969" y="292418"/>
                    <a:pt x="254701" y="494347"/>
                    <a:pt x="652847" y="589597"/>
                  </a:cubicBezTo>
                  <a:cubicBezTo>
                    <a:pt x="101349" y="721995"/>
                    <a:pt x="-26286" y="426720"/>
                    <a:pt x="4194"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9"/>
            <p:cNvSpPr/>
            <p:nvPr/>
          </p:nvSpPr>
          <p:spPr>
            <a:xfrm>
              <a:off x="7317104" y="4097654"/>
              <a:ext cx="705433" cy="672865"/>
            </a:xfrm>
            <a:custGeom>
              <a:avLst/>
              <a:gdLst/>
              <a:ahLst/>
              <a:cxnLst/>
              <a:rect l="l" t="t" r="r" b="b"/>
              <a:pathLst>
                <a:path w="705433" h="672865" extrusionOk="0">
                  <a:moveTo>
                    <a:pt x="701040" y="0"/>
                  </a:moveTo>
                  <a:cubicBezTo>
                    <a:pt x="587693" y="317182"/>
                    <a:pt x="429577" y="534352"/>
                    <a:pt x="0" y="638175"/>
                  </a:cubicBezTo>
                  <a:cubicBezTo>
                    <a:pt x="595313" y="782002"/>
                    <a:pt x="733425" y="461010"/>
                    <a:pt x="70104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9"/>
            <p:cNvSpPr/>
            <p:nvPr/>
          </p:nvSpPr>
          <p:spPr>
            <a:xfrm>
              <a:off x="8013730" y="4097654"/>
              <a:ext cx="705454" cy="672865"/>
            </a:xfrm>
            <a:custGeom>
              <a:avLst/>
              <a:gdLst/>
              <a:ahLst/>
              <a:cxnLst/>
              <a:rect l="l" t="t" r="r" b="b"/>
              <a:pathLst>
                <a:path w="705454" h="672865" extrusionOk="0">
                  <a:moveTo>
                    <a:pt x="4414" y="0"/>
                  </a:moveTo>
                  <a:cubicBezTo>
                    <a:pt x="117761" y="317182"/>
                    <a:pt x="275876" y="534352"/>
                    <a:pt x="705454" y="638175"/>
                  </a:cubicBezTo>
                  <a:cubicBezTo>
                    <a:pt x="109189" y="782002"/>
                    <a:pt x="-27971" y="461010"/>
                    <a:pt x="4414"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0" name="Google Shape;590;p9"/>
          <p:cNvGrpSpPr/>
          <p:nvPr/>
        </p:nvGrpSpPr>
        <p:grpSpPr>
          <a:xfrm flipH="1">
            <a:off x="7463266" y="2393530"/>
            <a:ext cx="1943099" cy="2588030"/>
            <a:chOff x="5687377" y="2462212"/>
            <a:chExt cx="1943099" cy="2588030"/>
          </a:xfrm>
        </p:grpSpPr>
        <p:sp>
          <p:nvSpPr>
            <p:cNvPr id="591" name="Google Shape;591;p9"/>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9"/>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9"/>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9"/>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9"/>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9"/>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9"/>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9"/>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9"/>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9"/>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9"/>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9"/>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9"/>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4" name="Google Shape;604;p9"/>
          <p:cNvGrpSpPr/>
          <p:nvPr/>
        </p:nvGrpSpPr>
        <p:grpSpPr>
          <a:xfrm flipH="1">
            <a:off x="8705364" y="1832662"/>
            <a:ext cx="3524239" cy="3124491"/>
            <a:chOff x="312287" y="2474659"/>
            <a:chExt cx="2584132" cy="2291018"/>
          </a:xfrm>
        </p:grpSpPr>
        <p:grpSp>
          <p:nvGrpSpPr>
            <p:cNvPr id="605" name="Google Shape;605;p9"/>
            <p:cNvGrpSpPr/>
            <p:nvPr/>
          </p:nvGrpSpPr>
          <p:grpSpPr>
            <a:xfrm>
              <a:off x="312287" y="3216657"/>
              <a:ext cx="1139189" cy="1517680"/>
              <a:chOff x="3221354" y="3283267"/>
              <a:chExt cx="1139189" cy="1517680"/>
            </a:xfrm>
          </p:grpSpPr>
          <p:sp>
            <p:nvSpPr>
              <p:cNvPr id="606" name="Google Shape;606;p9"/>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9"/>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9"/>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9"/>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9"/>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9"/>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9"/>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9"/>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9"/>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9"/>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9"/>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9"/>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9"/>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9" name="Google Shape;619;p9"/>
            <p:cNvGrpSpPr/>
            <p:nvPr/>
          </p:nvGrpSpPr>
          <p:grpSpPr>
            <a:xfrm>
              <a:off x="758057" y="2821369"/>
              <a:ext cx="1388744" cy="1848705"/>
              <a:chOff x="3667124" y="2887979"/>
              <a:chExt cx="1388744" cy="1848705"/>
            </a:xfrm>
          </p:grpSpPr>
          <p:sp>
            <p:nvSpPr>
              <p:cNvPr id="620" name="Google Shape;620;p9"/>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9"/>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9"/>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9"/>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9"/>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9"/>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9"/>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9"/>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9"/>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9"/>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9"/>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9"/>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9"/>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3" name="Google Shape;633;p9"/>
            <p:cNvGrpSpPr/>
            <p:nvPr/>
          </p:nvGrpSpPr>
          <p:grpSpPr>
            <a:xfrm>
              <a:off x="1176205" y="2474659"/>
              <a:ext cx="1720214" cy="2291018"/>
              <a:chOff x="4085272" y="2541269"/>
              <a:chExt cx="1720214" cy="2291018"/>
            </a:xfrm>
          </p:grpSpPr>
          <p:sp>
            <p:nvSpPr>
              <p:cNvPr id="634" name="Google Shape;634;p9"/>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9"/>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9"/>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9"/>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9"/>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9"/>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9"/>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9"/>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9"/>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9"/>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9"/>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9"/>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9"/>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7" name="Google Shape;647;p9"/>
          <p:cNvGrpSpPr/>
          <p:nvPr/>
        </p:nvGrpSpPr>
        <p:grpSpPr>
          <a:xfrm flipH="1">
            <a:off x="11021674" y="2343388"/>
            <a:ext cx="1163001" cy="2642607"/>
            <a:chOff x="2957512" y="2406014"/>
            <a:chExt cx="1163001" cy="2642607"/>
          </a:xfrm>
        </p:grpSpPr>
        <p:sp>
          <p:nvSpPr>
            <p:cNvPr id="648" name="Google Shape;648;p9"/>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9"/>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9"/>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9"/>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9"/>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9"/>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9"/>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9"/>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9"/>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9"/>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9"/>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9"/>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9"/>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1" name="Google Shape;661;p9"/>
          <p:cNvSpPr/>
          <p:nvPr/>
        </p:nvSpPr>
        <p:spPr>
          <a:xfrm flipH="1">
            <a:off x="10582571" y="3996154"/>
            <a:ext cx="1602104" cy="607042"/>
          </a:xfrm>
          <a:custGeom>
            <a:avLst/>
            <a:gdLst/>
            <a:ahLst/>
            <a:cxnLst/>
            <a:rect l="l" t="t" r="r" b="b"/>
            <a:pathLst>
              <a:path w="1602104" h="607042" extrusionOk="0">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9"/>
          <p:cNvSpPr/>
          <p:nvPr/>
        </p:nvSpPr>
        <p:spPr>
          <a:xfrm flipH="1">
            <a:off x="-11135" y="4450865"/>
            <a:ext cx="12195810" cy="211931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4C4F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9"/>
          <p:cNvSpPr/>
          <p:nvPr/>
        </p:nvSpPr>
        <p:spPr>
          <a:xfrm flipH="1">
            <a:off x="-11135" y="5069038"/>
            <a:ext cx="12195810" cy="583882"/>
          </a:xfrm>
          <a:custGeom>
            <a:avLst/>
            <a:gdLst/>
            <a:ahLst/>
            <a:cxnLst/>
            <a:rect l="l" t="t" r="r" b="b"/>
            <a:pathLst>
              <a:path w="6286500" h="583882" extrusionOk="0">
                <a:moveTo>
                  <a:pt x="6286500" y="0"/>
                </a:moveTo>
                <a:lnTo>
                  <a:pt x="0" y="565785"/>
                </a:lnTo>
                <a:lnTo>
                  <a:pt x="6286500" y="583883"/>
                </a:lnTo>
                <a:close/>
              </a:path>
            </a:pathLst>
          </a:custGeom>
          <a:solidFill>
            <a:srgbClr val="7174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9"/>
          <p:cNvSpPr/>
          <p:nvPr/>
        </p:nvSpPr>
        <p:spPr>
          <a:xfrm flipH="1">
            <a:off x="-6598" y="5311073"/>
            <a:ext cx="7731235" cy="342022"/>
          </a:xfrm>
          <a:custGeom>
            <a:avLst/>
            <a:gdLst/>
            <a:ahLst/>
            <a:cxnLst/>
            <a:rect l="l" t="t" r="r" b="b"/>
            <a:pathLst>
              <a:path w="3251834" h="179069" extrusionOk="0">
                <a:moveTo>
                  <a:pt x="3251835" y="0"/>
                </a:moveTo>
                <a:lnTo>
                  <a:pt x="0" y="169545"/>
                </a:lnTo>
                <a:lnTo>
                  <a:pt x="3251835" y="179070"/>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9"/>
          <p:cNvSpPr/>
          <p:nvPr/>
        </p:nvSpPr>
        <p:spPr>
          <a:xfrm flipH="1">
            <a:off x="-11135" y="5980581"/>
            <a:ext cx="12195810" cy="875347"/>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9"/>
          <p:cNvSpPr/>
          <p:nvPr/>
        </p:nvSpPr>
        <p:spPr>
          <a:xfrm flipH="1">
            <a:off x="-7325" y="3855762"/>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9"/>
          <p:cNvSpPr/>
          <p:nvPr/>
        </p:nvSpPr>
        <p:spPr>
          <a:xfrm flipH="1">
            <a:off x="2683413" y="361440"/>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9"/>
          <p:cNvSpPr/>
          <p:nvPr/>
        </p:nvSpPr>
        <p:spPr>
          <a:xfrm flipH="1">
            <a:off x="919186" y="2058824"/>
            <a:ext cx="2637472" cy="552973"/>
          </a:xfrm>
          <a:custGeom>
            <a:avLst/>
            <a:gdLst/>
            <a:ahLst/>
            <a:cxnLst/>
            <a:rect l="l" t="t" r="r" b="b"/>
            <a:pathLst>
              <a:path w="2637472" h="552973" extrusionOk="0">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9" name="Google Shape;669;p9"/>
          <p:cNvGrpSpPr/>
          <p:nvPr/>
        </p:nvGrpSpPr>
        <p:grpSpPr>
          <a:xfrm flipH="1">
            <a:off x="10783548" y="-2072"/>
            <a:ext cx="1401127" cy="6278880"/>
            <a:chOff x="2957512" y="290512"/>
            <a:chExt cx="1401127" cy="6278880"/>
          </a:xfrm>
        </p:grpSpPr>
        <p:sp>
          <p:nvSpPr>
            <p:cNvPr id="670" name="Google Shape;670;p9"/>
            <p:cNvSpPr/>
            <p:nvPr/>
          </p:nvSpPr>
          <p:spPr>
            <a:xfrm>
              <a:off x="2957512" y="290512"/>
              <a:ext cx="694372" cy="956205"/>
            </a:xfrm>
            <a:custGeom>
              <a:avLst/>
              <a:gdLst/>
              <a:ahLst/>
              <a:cxnLst/>
              <a:rect l="l" t="t" r="r" b="b"/>
              <a:pathLst>
                <a:path w="694372" h="956205" extrusionOk="0">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9"/>
            <p:cNvSpPr/>
            <p:nvPr/>
          </p:nvSpPr>
          <p:spPr>
            <a:xfrm>
              <a:off x="2957512" y="873442"/>
              <a:ext cx="789622" cy="1823867"/>
            </a:xfrm>
            <a:custGeom>
              <a:avLst/>
              <a:gdLst/>
              <a:ahLst/>
              <a:cxnLst/>
              <a:rect l="l" t="t" r="r" b="b"/>
              <a:pathLst>
                <a:path w="789622" h="1823867" extrusionOk="0">
                  <a:moveTo>
                    <a:pt x="0" y="0"/>
                  </a:moveTo>
                  <a:cubicBezTo>
                    <a:pt x="90488" y="805815"/>
                    <a:pt x="299085" y="1377315"/>
                    <a:pt x="789623" y="1687830"/>
                  </a:cubicBezTo>
                  <a:cubicBezTo>
                    <a:pt x="401003" y="1903095"/>
                    <a:pt x="149543" y="1852613"/>
                    <a:pt x="0" y="1608773"/>
                  </a:cubicBezTo>
                  <a:lnTo>
                    <a:pt x="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9"/>
            <p:cNvSpPr/>
            <p:nvPr/>
          </p:nvSpPr>
          <p:spPr>
            <a:xfrm>
              <a:off x="2957512" y="2070734"/>
              <a:ext cx="982027" cy="1521012"/>
            </a:xfrm>
            <a:custGeom>
              <a:avLst/>
              <a:gdLst/>
              <a:ahLst/>
              <a:cxnLst/>
              <a:rect l="l" t="t" r="r" b="b"/>
              <a:pathLst>
                <a:path w="982027" h="1521012" extrusionOk="0">
                  <a:moveTo>
                    <a:pt x="0" y="0"/>
                  </a:moveTo>
                  <a:cubicBezTo>
                    <a:pt x="154305" y="646748"/>
                    <a:pt x="437198" y="1114425"/>
                    <a:pt x="982028" y="1384935"/>
                  </a:cubicBezTo>
                  <a:cubicBezTo>
                    <a:pt x="511493" y="1594485"/>
                    <a:pt x="196215" y="1552575"/>
                    <a:pt x="0" y="1323975"/>
                  </a:cubicBezTo>
                  <a:lnTo>
                    <a:pt x="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9"/>
            <p:cNvSpPr/>
            <p:nvPr/>
          </p:nvSpPr>
          <p:spPr>
            <a:xfrm>
              <a:off x="2957512" y="4301489"/>
              <a:ext cx="794385" cy="965915"/>
            </a:xfrm>
            <a:custGeom>
              <a:avLst/>
              <a:gdLst/>
              <a:ahLst/>
              <a:cxnLst/>
              <a:rect l="l" t="t" r="r" b="b"/>
              <a:pathLst>
                <a:path w="794385" h="965915" extrusionOk="0">
                  <a:moveTo>
                    <a:pt x="0" y="0"/>
                  </a:moveTo>
                  <a:cubicBezTo>
                    <a:pt x="170498" y="365760"/>
                    <a:pt x="421005" y="643890"/>
                    <a:pt x="794385" y="829628"/>
                  </a:cubicBezTo>
                  <a:cubicBezTo>
                    <a:pt x="451485" y="982028"/>
                    <a:pt x="191453" y="1002030"/>
                    <a:pt x="0" y="912495"/>
                  </a:cubicBezTo>
                  <a:lnTo>
                    <a:pt x="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9"/>
            <p:cNvSpPr/>
            <p:nvPr/>
          </p:nvSpPr>
          <p:spPr>
            <a:xfrm>
              <a:off x="2957512" y="5002529"/>
              <a:ext cx="1401127" cy="1210963"/>
            </a:xfrm>
            <a:custGeom>
              <a:avLst/>
              <a:gdLst/>
              <a:ahLst/>
              <a:cxnLst/>
              <a:rect l="l" t="t" r="r" b="b"/>
              <a:pathLst>
                <a:path w="1401127" h="1210963" extrusionOk="0">
                  <a:moveTo>
                    <a:pt x="0" y="0"/>
                  </a:moveTo>
                  <a:cubicBezTo>
                    <a:pt x="279083" y="487680"/>
                    <a:pt x="706755" y="849630"/>
                    <a:pt x="1401128" y="1074420"/>
                  </a:cubicBezTo>
                  <a:cubicBezTo>
                    <a:pt x="762000" y="1267777"/>
                    <a:pt x="308610" y="1247775"/>
                    <a:pt x="0" y="1064895"/>
                  </a:cubicBezTo>
                  <a:lnTo>
                    <a:pt x="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9"/>
            <p:cNvSpPr/>
            <p:nvPr/>
          </p:nvSpPr>
          <p:spPr>
            <a:xfrm>
              <a:off x="2957512" y="5940742"/>
              <a:ext cx="566737" cy="628650"/>
            </a:xfrm>
            <a:custGeom>
              <a:avLst/>
              <a:gdLst/>
              <a:ahLst/>
              <a:cxnLst/>
              <a:rect l="l" t="t" r="r" b="b"/>
              <a:pathLst>
                <a:path w="566737" h="628650" extrusionOk="0">
                  <a:moveTo>
                    <a:pt x="0" y="0"/>
                  </a:moveTo>
                  <a:cubicBezTo>
                    <a:pt x="148590" y="240030"/>
                    <a:pt x="333375" y="449580"/>
                    <a:pt x="566738" y="628650"/>
                  </a:cubicBezTo>
                  <a:lnTo>
                    <a:pt x="0" y="628650"/>
                  </a:lnTo>
                  <a:lnTo>
                    <a:pt x="0" y="0"/>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6" name="Google Shape;676;p9"/>
          <p:cNvGrpSpPr/>
          <p:nvPr/>
        </p:nvGrpSpPr>
        <p:grpSpPr>
          <a:xfrm flipH="1">
            <a:off x="5554734" y="2381147"/>
            <a:ext cx="1943099" cy="2328150"/>
            <a:chOff x="4686842" y="2383219"/>
            <a:chExt cx="1943099" cy="2328150"/>
          </a:xfrm>
        </p:grpSpPr>
        <p:grpSp>
          <p:nvGrpSpPr>
            <p:cNvPr id="677" name="Google Shape;677;p9"/>
            <p:cNvGrpSpPr/>
            <p:nvPr/>
          </p:nvGrpSpPr>
          <p:grpSpPr>
            <a:xfrm>
              <a:off x="4817612" y="2383219"/>
              <a:ext cx="1509713" cy="2328150"/>
              <a:chOff x="7726679" y="2449829"/>
              <a:chExt cx="1509713" cy="2328150"/>
            </a:xfrm>
          </p:grpSpPr>
          <p:sp>
            <p:nvSpPr>
              <p:cNvPr id="678" name="Google Shape;678;p9"/>
              <p:cNvSpPr/>
              <p:nvPr/>
            </p:nvSpPr>
            <p:spPr>
              <a:xfrm>
                <a:off x="8500108" y="2449829"/>
                <a:ext cx="167956" cy="2328150"/>
              </a:xfrm>
              <a:custGeom>
                <a:avLst/>
                <a:gdLst/>
                <a:ahLst/>
                <a:cxnLst/>
                <a:rect l="l" t="t" r="r" b="b"/>
                <a:pathLst>
                  <a:path w="145732" h="2102167" extrusionOk="0">
                    <a:moveTo>
                      <a:pt x="72390" y="0"/>
                    </a:moveTo>
                    <a:lnTo>
                      <a:pt x="108585" y="1051560"/>
                    </a:lnTo>
                    <a:lnTo>
                      <a:pt x="145732" y="2102168"/>
                    </a:lnTo>
                    <a:lnTo>
                      <a:pt x="72390" y="2102168"/>
                    </a:lnTo>
                    <a:lnTo>
                      <a:pt x="0" y="2102168"/>
                    </a:lnTo>
                    <a:lnTo>
                      <a:pt x="36195" y="1051560"/>
                    </a:ln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9"/>
              <p:cNvSpPr/>
              <p:nvPr/>
            </p:nvSpPr>
            <p:spPr>
              <a:xfrm>
                <a:off x="8257272" y="2449829"/>
                <a:ext cx="322160" cy="581362"/>
              </a:xfrm>
              <a:custGeom>
                <a:avLst/>
                <a:gdLst/>
                <a:ahLst/>
                <a:cxnLst/>
                <a:rect l="l" t="t" r="r" b="b"/>
                <a:pathLst>
                  <a:path w="322160" h="581362" extrusionOk="0">
                    <a:moveTo>
                      <a:pt x="320040" y="0"/>
                    </a:moveTo>
                    <a:cubicBezTo>
                      <a:pt x="268605" y="273367"/>
                      <a:pt x="196215" y="461963"/>
                      <a:pt x="0" y="551498"/>
                    </a:cubicBezTo>
                    <a:cubicBezTo>
                      <a:pt x="272415" y="675323"/>
                      <a:pt x="335280" y="399098"/>
                      <a:pt x="32004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9"/>
              <p:cNvSpPr/>
              <p:nvPr/>
            </p:nvSpPr>
            <p:spPr>
              <a:xfrm>
                <a:off x="8570608" y="2449829"/>
                <a:ext cx="321930" cy="581362"/>
              </a:xfrm>
              <a:custGeom>
                <a:avLst/>
                <a:gdLst/>
                <a:ahLst/>
                <a:cxnLst/>
                <a:rect l="l" t="t" r="r" b="b"/>
                <a:pathLst>
                  <a:path w="321930" h="581362" extrusionOk="0">
                    <a:moveTo>
                      <a:pt x="1891" y="0"/>
                    </a:moveTo>
                    <a:cubicBezTo>
                      <a:pt x="53326" y="273367"/>
                      <a:pt x="125716" y="461963"/>
                      <a:pt x="321931" y="551498"/>
                    </a:cubicBezTo>
                    <a:cubicBezTo>
                      <a:pt x="50468" y="675323"/>
                      <a:pt x="-12397" y="399098"/>
                      <a:pt x="1891"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9"/>
              <p:cNvSpPr/>
              <p:nvPr/>
            </p:nvSpPr>
            <p:spPr>
              <a:xfrm>
                <a:off x="8159114" y="2690812"/>
                <a:ext cx="415974" cy="749775"/>
              </a:xfrm>
              <a:custGeom>
                <a:avLst/>
                <a:gdLst/>
                <a:ahLst/>
                <a:cxnLst/>
                <a:rect l="l" t="t" r="r" b="b"/>
                <a:pathLst>
                  <a:path w="415974" h="749775" extrusionOk="0">
                    <a:moveTo>
                      <a:pt x="413385" y="0"/>
                    </a:moveTo>
                    <a:cubicBezTo>
                      <a:pt x="346710" y="353378"/>
                      <a:pt x="253365" y="595313"/>
                      <a:pt x="0" y="711518"/>
                    </a:cubicBezTo>
                    <a:cubicBezTo>
                      <a:pt x="351473" y="870585"/>
                      <a:pt x="432435" y="514350"/>
                      <a:pt x="413385"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9"/>
              <p:cNvSpPr/>
              <p:nvPr/>
            </p:nvSpPr>
            <p:spPr>
              <a:xfrm>
                <a:off x="8569909" y="2690812"/>
                <a:ext cx="415974" cy="749775"/>
              </a:xfrm>
              <a:custGeom>
                <a:avLst/>
                <a:gdLst/>
                <a:ahLst/>
                <a:cxnLst/>
                <a:rect l="l" t="t" r="r" b="b"/>
                <a:pathLst>
                  <a:path w="415974" h="749775" extrusionOk="0">
                    <a:moveTo>
                      <a:pt x="2590" y="0"/>
                    </a:moveTo>
                    <a:cubicBezTo>
                      <a:pt x="69265" y="353378"/>
                      <a:pt x="162610" y="595313"/>
                      <a:pt x="415975" y="711518"/>
                    </a:cubicBezTo>
                    <a:cubicBezTo>
                      <a:pt x="64502" y="870585"/>
                      <a:pt x="-16460" y="514350"/>
                      <a:pt x="259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9"/>
              <p:cNvSpPr/>
              <p:nvPr/>
            </p:nvSpPr>
            <p:spPr>
              <a:xfrm>
                <a:off x="8051481" y="2943224"/>
                <a:ext cx="524236" cy="749711"/>
              </a:xfrm>
              <a:custGeom>
                <a:avLst/>
                <a:gdLst/>
                <a:ahLst/>
                <a:cxnLst/>
                <a:rect l="l" t="t" r="r" b="b"/>
                <a:pathLst>
                  <a:path w="524236" h="749711" extrusionOk="0">
                    <a:moveTo>
                      <a:pt x="521018" y="0"/>
                    </a:moveTo>
                    <a:cubicBezTo>
                      <a:pt x="437198" y="353378"/>
                      <a:pt x="320040" y="595313"/>
                      <a:pt x="0" y="711518"/>
                    </a:cubicBezTo>
                    <a:cubicBezTo>
                      <a:pt x="442913" y="870585"/>
                      <a:pt x="544830" y="513397"/>
                      <a:pt x="52101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9"/>
              <p:cNvSpPr/>
              <p:nvPr/>
            </p:nvSpPr>
            <p:spPr>
              <a:xfrm>
                <a:off x="8569280" y="2943224"/>
                <a:ext cx="524236" cy="749711"/>
              </a:xfrm>
              <a:custGeom>
                <a:avLst/>
                <a:gdLst/>
                <a:ahLst/>
                <a:cxnLst/>
                <a:rect l="l" t="t" r="r" b="b"/>
                <a:pathLst>
                  <a:path w="524236" h="749711" extrusionOk="0">
                    <a:moveTo>
                      <a:pt x="3219" y="0"/>
                    </a:moveTo>
                    <a:cubicBezTo>
                      <a:pt x="87039" y="353378"/>
                      <a:pt x="204196" y="595313"/>
                      <a:pt x="524236" y="711518"/>
                    </a:cubicBezTo>
                    <a:cubicBezTo>
                      <a:pt x="81324" y="870585"/>
                      <a:pt x="-20594" y="513397"/>
                      <a:pt x="321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9"/>
              <p:cNvSpPr/>
              <p:nvPr/>
            </p:nvSpPr>
            <p:spPr>
              <a:xfrm>
                <a:off x="8051481" y="3415664"/>
                <a:ext cx="524236" cy="749775"/>
              </a:xfrm>
              <a:custGeom>
                <a:avLst/>
                <a:gdLst/>
                <a:ahLst/>
                <a:cxnLst/>
                <a:rect l="l" t="t" r="r" b="b"/>
                <a:pathLst>
                  <a:path w="524236" h="749775" extrusionOk="0">
                    <a:moveTo>
                      <a:pt x="521018" y="0"/>
                    </a:moveTo>
                    <a:cubicBezTo>
                      <a:pt x="437198" y="353378"/>
                      <a:pt x="320040" y="595313"/>
                      <a:pt x="0" y="711517"/>
                    </a:cubicBezTo>
                    <a:cubicBezTo>
                      <a:pt x="442913" y="870585"/>
                      <a:pt x="544830" y="514350"/>
                      <a:pt x="521018"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9"/>
              <p:cNvSpPr/>
              <p:nvPr/>
            </p:nvSpPr>
            <p:spPr>
              <a:xfrm>
                <a:off x="8569280" y="3415664"/>
                <a:ext cx="524236" cy="749775"/>
              </a:xfrm>
              <a:custGeom>
                <a:avLst/>
                <a:gdLst/>
                <a:ahLst/>
                <a:cxnLst/>
                <a:rect l="l" t="t" r="r" b="b"/>
                <a:pathLst>
                  <a:path w="524236" h="749775" extrusionOk="0">
                    <a:moveTo>
                      <a:pt x="3219" y="0"/>
                    </a:moveTo>
                    <a:cubicBezTo>
                      <a:pt x="87039" y="353378"/>
                      <a:pt x="204196" y="595313"/>
                      <a:pt x="524236" y="711517"/>
                    </a:cubicBezTo>
                    <a:cubicBezTo>
                      <a:pt x="81324" y="870585"/>
                      <a:pt x="-20594" y="514350"/>
                      <a:pt x="3219"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9"/>
              <p:cNvSpPr/>
              <p:nvPr/>
            </p:nvSpPr>
            <p:spPr>
              <a:xfrm>
                <a:off x="7790496" y="3682364"/>
                <a:ext cx="786935" cy="750102"/>
              </a:xfrm>
              <a:custGeom>
                <a:avLst/>
                <a:gdLst/>
                <a:ahLst/>
                <a:cxnLst/>
                <a:rect l="l" t="t" r="r" b="b"/>
                <a:pathLst>
                  <a:path w="786935" h="750102" extrusionOk="0">
                    <a:moveTo>
                      <a:pt x="782003" y="0"/>
                    </a:moveTo>
                    <a:cubicBezTo>
                      <a:pt x="656272" y="353378"/>
                      <a:pt x="480060" y="595313"/>
                      <a:pt x="0" y="711517"/>
                    </a:cubicBezTo>
                    <a:cubicBezTo>
                      <a:pt x="664845" y="871538"/>
                      <a:pt x="818197" y="514350"/>
                      <a:pt x="782003"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9"/>
              <p:cNvSpPr/>
              <p:nvPr/>
            </p:nvSpPr>
            <p:spPr>
              <a:xfrm>
                <a:off x="8567713" y="3682364"/>
                <a:ext cx="668679" cy="749822"/>
              </a:xfrm>
              <a:custGeom>
                <a:avLst/>
                <a:gdLst/>
                <a:ahLst/>
                <a:cxnLst/>
                <a:rect l="l" t="t" r="r" b="b"/>
                <a:pathLst>
                  <a:path w="668679" h="749822" extrusionOk="0">
                    <a:moveTo>
                      <a:pt x="4786" y="0"/>
                    </a:moveTo>
                    <a:cubicBezTo>
                      <a:pt x="120039" y="321945"/>
                      <a:pt x="277201" y="552450"/>
                      <a:pt x="668679" y="678180"/>
                    </a:cubicBezTo>
                    <a:lnTo>
                      <a:pt x="668679" y="735330"/>
                    </a:lnTo>
                    <a:cubicBezTo>
                      <a:pt x="103847" y="825817"/>
                      <a:pt x="-28551" y="481965"/>
                      <a:pt x="4786"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9"/>
              <p:cNvSpPr/>
              <p:nvPr/>
            </p:nvSpPr>
            <p:spPr>
              <a:xfrm>
                <a:off x="7726679" y="3891914"/>
                <a:ext cx="851134" cy="811114"/>
              </a:xfrm>
              <a:custGeom>
                <a:avLst/>
                <a:gdLst/>
                <a:ahLst/>
                <a:cxnLst/>
                <a:rect l="l" t="t" r="r" b="b"/>
                <a:pathLst>
                  <a:path w="851134" h="811114" extrusionOk="0">
                    <a:moveTo>
                      <a:pt x="845820" y="0"/>
                    </a:moveTo>
                    <a:cubicBezTo>
                      <a:pt x="709613" y="381953"/>
                      <a:pt x="519113" y="644842"/>
                      <a:pt x="0" y="769620"/>
                    </a:cubicBezTo>
                    <a:cubicBezTo>
                      <a:pt x="719138" y="942022"/>
                      <a:pt x="884872" y="556260"/>
                      <a:pt x="84582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9"/>
              <p:cNvSpPr/>
              <p:nvPr/>
            </p:nvSpPr>
            <p:spPr>
              <a:xfrm>
                <a:off x="8567267" y="3891914"/>
                <a:ext cx="669124" cy="811034"/>
              </a:xfrm>
              <a:custGeom>
                <a:avLst/>
                <a:gdLst/>
                <a:ahLst/>
                <a:cxnLst/>
                <a:rect l="l" t="t" r="r" b="b"/>
                <a:pathLst>
                  <a:path w="669124" h="811034" extrusionOk="0">
                    <a:moveTo>
                      <a:pt x="5232" y="0"/>
                    </a:moveTo>
                    <a:cubicBezTo>
                      <a:pt x="124294" y="333375"/>
                      <a:pt x="284314" y="576263"/>
                      <a:pt x="669124" y="715328"/>
                    </a:cubicBezTo>
                    <a:lnTo>
                      <a:pt x="669124" y="802957"/>
                    </a:lnTo>
                    <a:cubicBezTo>
                      <a:pt x="104292" y="870585"/>
                      <a:pt x="-30011" y="505778"/>
                      <a:pt x="5232"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1" name="Google Shape;691;p9"/>
            <p:cNvSpPr/>
            <p:nvPr/>
          </p:nvSpPr>
          <p:spPr>
            <a:xfrm>
              <a:off x="4686842" y="3732058"/>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9"/>
            <p:cNvSpPr/>
            <p:nvPr/>
          </p:nvSpPr>
          <p:spPr>
            <a:xfrm>
              <a:off x="5652311" y="3732058"/>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575B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3" name="Google Shape;693;p9"/>
          <p:cNvGrpSpPr/>
          <p:nvPr/>
        </p:nvGrpSpPr>
        <p:grpSpPr>
          <a:xfrm>
            <a:off x="8288886" y="3703456"/>
            <a:ext cx="3482339" cy="1555432"/>
            <a:chOff x="8709661" y="3572303"/>
            <a:chExt cx="3482339" cy="1555432"/>
          </a:xfrm>
        </p:grpSpPr>
        <p:sp>
          <p:nvSpPr>
            <p:cNvPr id="694" name="Google Shape;694;p9"/>
            <p:cNvSpPr/>
            <p:nvPr/>
          </p:nvSpPr>
          <p:spPr>
            <a:xfrm>
              <a:off x="8709661" y="4876276"/>
              <a:ext cx="3482339" cy="251459"/>
            </a:xfrm>
            <a:custGeom>
              <a:avLst/>
              <a:gdLst/>
              <a:ahLst/>
              <a:cxnLst/>
              <a:rect l="l" t="t" r="r" b="b"/>
              <a:pathLst>
                <a:path w="3482339" h="251459" extrusionOk="0">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9"/>
            <p:cNvSpPr/>
            <p:nvPr/>
          </p:nvSpPr>
          <p:spPr>
            <a:xfrm>
              <a:off x="8983982" y="3572303"/>
              <a:ext cx="1466850" cy="1507807"/>
            </a:xfrm>
            <a:custGeom>
              <a:avLst/>
              <a:gdLst/>
              <a:ahLst/>
              <a:cxnLst/>
              <a:rect l="l" t="t" r="r" b="b"/>
              <a:pathLst>
                <a:path w="1466850" h="1507807" extrusionOk="0">
                  <a:moveTo>
                    <a:pt x="1466850" y="0"/>
                  </a:moveTo>
                  <a:lnTo>
                    <a:pt x="0" y="1507807"/>
                  </a:lnTo>
                  <a:lnTo>
                    <a:pt x="238125" y="1337310"/>
                  </a:lnTo>
                  <a:lnTo>
                    <a:pt x="884872" y="1247775"/>
                  </a:lnTo>
                  <a:close/>
                </a:path>
              </a:pathLst>
            </a:custGeom>
            <a:solidFill>
              <a:srgbClr val="D46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9"/>
            <p:cNvSpPr/>
            <p:nvPr/>
          </p:nvSpPr>
          <p:spPr>
            <a:xfrm>
              <a:off x="10450832" y="3572303"/>
              <a:ext cx="1466850" cy="1507807"/>
            </a:xfrm>
            <a:custGeom>
              <a:avLst/>
              <a:gdLst/>
              <a:ahLst/>
              <a:cxnLst/>
              <a:rect l="l" t="t" r="r" b="b"/>
              <a:pathLst>
                <a:path w="1466850" h="1507807" extrusionOk="0">
                  <a:moveTo>
                    <a:pt x="0" y="0"/>
                  </a:moveTo>
                  <a:lnTo>
                    <a:pt x="1466850" y="1507807"/>
                  </a:lnTo>
                  <a:lnTo>
                    <a:pt x="1228725" y="1337310"/>
                  </a:lnTo>
                  <a:lnTo>
                    <a:pt x="581978" y="1247775"/>
                  </a:lnTo>
                  <a:close/>
                </a:path>
              </a:pathLst>
            </a:custGeom>
            <a:solidFill>
              <a:srgbClr val="D46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9"/>
            <p:cNvSpPr/>
            <p:nvPr/>
          </p:nvSpPr>
          <p:spPr>
            <a:xfrm>
              <a:off x="9341169" y="3572303"/>
              <a:ext cx="2219325" cy="1507807"/>
            </a:xfrm>
            <a:custGeom>
              <a:avLst/>
              <a:gdLst/>
              <a:ahLst/>
              <a:cxnLst/>
              <a:rect l="l" t="t" r="r" b="b"/>
              <a:pathLst>
                <a:path w="2219325" h="1507807" extrusionOk="0">
                  <a:moveTo>
                    <a:pt x="1109663" y="0"/>
                  </a:moveTo>
                  <a:lnTo>
                    <a:pt x="1664970" y="754380"/>
                  </a:lnTo>
                  <a:lnTo>
                    <a:pt x="2219325" y="1507807"/>
                  </a:lnTo>
                  <a:lnTo>
                    <a:pt x="1109663" y="1507807"/>
                  </a:lnTo>
                  <a:lnTo>
                    <a:pt x="0" y="1507807"/>
                  </a:lnTo>
                  <a:lnTo>
                    <a:pt x="554355" y="75438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9"/>
            <p:cNvSpPr/>
            <p:nvPr/>
          </p:nvSpPr>
          <p:spPr>
            <a:xfrm>
              <a:off x="10125076" y="3572303"/>
              <a:ext cx="325755" cy="1507807"/>
            </a:xfrm>
            <a:custGeom>
              <a:avLst/>
              <a:gdLst/>
              <a:ahLst/>
              <a:cxnLst/>
              <a:rect l="l" t="t" r="r" b="b"/>
              <a:pathLst>
                <a:path w="325755" h="1507807" extrusionOk="0">
                  <a:moveTo>
                    <a:pt x="325755" y="0"/>
                  </a:moveTo>
                  <a:lnTo>
                    <a:pt x="325755" y="1507807"/>
                  </a:lnTo>
                  <a:lnTo>
                    <a:pt x="0" y="1507807"/>
                  </a:lnTo>
                  <a:close/>
                </a:path>
              </a:pathLst>
            </a:custGeom>
            <a:solidFill>
              <a:srgbClr val="804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9"/>
            <p:cNvSpPr/>
            <p:nvPr/>
          </p:nvSpPr>
          <p:spPr>
            <a:xfrm>
              <a:off x="9907907" y="3572303"/>
              <a:ext cx="542925" cy="1507807"/>
            </a:xfrm>
            <a:custGeom>
              <a:avLst/>
              <a:gdLst/>
              <a:ahLst/>
              <a:cxnLst/>
              <a:rect l="l" t="t" r="r" b="b"/>
              <a:pathLst>
                <a:path w="542925" h="1507807" extrusionOk="0">
                  <a:moveTo>
                    <a:pt x="542925" y="0"/>
                  </a:moveTo>
                  <a:lnTo>
                    <a:pt x="0" y="1328738"/>
                  </a:lnTo>
                  <a:lnTo>
                    <a:pt x="217170" y="1507807"/>
                  </a:lnTo>
                  <a:close/>
                </a:path>
              </a:pathLst>
            </a:custGeom>
            <a:solidFill>
              <a:srgbClr val="D46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0" name="Google Shape;700;p9"/>
          <p:cNvGrpSpPr/>
          <p:nvPr/>
        </p:nvGrpSpPr>
        <p:grpSpPr>
          <a:xfrm flipH="1">
            <a:off x="7466400" y="4306640"/>
            <a:ext cx="1010866" cy="1020770"/>
            <a:chOff x="2755332" y="-551971"/>
            <a:chExt cx="6525923" cy="6589867"/>
          </a:xfrm>
        </p:grpSpPr>
        <p:sp>
          <p:nvSpPr>
            <p:cNvPr id="701" name="Google Shape;701;p9"/>
            <p:cNvSpPr/>
            <p:nvPr/>
          </p:nvSpPr>
          <p:spPr>
            <a:xfrm rot="-2700000">
              <a:off x="3711031" y="403729"/>
              <a:ext cx="4614525" cy="4614525"/>
            </a:xfrm>
            <a:custGeom>
              <a:avLst/>
              <a:gdLst/>
              <a:ahLst/>
              <a:cxnLst/>
              <a:rect l="l" t="t" r="r" b="b"/>
              <a:pathLst>
                <a:path w="4611960" h="4611960" extrusionOk="0">
                  <a:moveTo>
                    <a:pt x="4611961" y="2305980"/>
                  </a:moveTo>
                  <a:cubicBezTo>
                    <a:pt x="4611961" y="3579538"/>
                    <a:pt x="3579538" y="4611961"/>
                    <a:pt x="2305980" y="4611961"/>
                  </a:cubicBezTo>
                  <a:cubicBezTo>
                    <a:pt x="1032422" y="4611961"/>
                    <a:pt x="0" y="3579538"/>
                    <a:pt x="0" y="2305980"/>
                  </a:cubicBezTo>
                  <a:cubicBezTo>
                    <a:pt x="0" y="1032422"/>
                    <a:pt x="1032423" y="0"/>
                    <a:pt x="2305980" y="0"/>
                  </a:cubicBezTo>
                  <a:cubicBezTo>
                    <a:pt x="3579538" y="0"/>
                    <a:pt x="4611961" y="1032423"/>
                    <a:pt x="4611961" y="2305980"/>
                  </a:cubicBezTo>
                  <a:close/>
                </a:path>
              </a:pathLst>
            </a:custGeom>
            <a:solidFill>
              <a:srgbClr val="F2F2F2">
                <a:alpha val="388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2" name="Google Shape;702;p9"/>
            <p:cNvGrpSpPr/>
            <p:nvPr/>
          </p:nvGrpSpPr>
          <p:grpSpPr>
            <a:xfrm>
              <a:off x="3825240" y="1134427"/>
              <a:ext cx="4538661" cy="4903469"/>
              <a:chOff x="3825240" y="1134427"/>
              <a:chExt cx="4538661" cy="4903469"/>
            </a:xfrm>
          </p:grpSpPr>
          <p:sp>
            <p:nvSpPr>
              <p:cNvPr id="703" name="Google Shape;703;p9"/>
              <p:cNvSpPr/>
              <p:nvPr/>
            </p:nvSpPr>
            <p:spPr>
              <a:xfrm>
                <a:off x="5862637" y="2483167"/>
                <a:ext cx="1007034" cy="1344929"/>
              </a:xfrm>
              <a:custGeom>
                <a:avLst/>
                <a:gdLst/>
                <a:ahLst/>
                <a:cxnLst/>
                <a:rect l="l" t="t" r="r" b="b"/>
                <a:pathLst>
                  <a:path w="1007034" h="1344929" extrusionOk="0">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9"/>
              <p:cNvSpPr/>
              <p:nvPr/>
            </p:nvSpPr>
            <p:spPr>
              <a:xfrm>
                <a:off x="4978717" y="1890712"/>
                <a:ext cx="716279" cy="1516380"/>
              </a:xfrm>
              <a:custGeom>
                <a:avLst/>
                <a:gdLst/>
                <a:ahLst/>
                <a:cxnLst/>
                <a:rect l="l" t="t" r="r" b="b"/>
                <a:pathLst>
                  <a:path w="716279" h="1516380" extrusionOk="0">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5" name="Google Shape;705;p9"/>
              <p:cNvGrpSpPr/>
              <p:nvPr/>
            </p:nvGrpSpPr>
            <p:grpSpPr>
              <a:xfrm>
                <a:off x="3825240" y="4400550"/>
                <a:ext cx="4538661" cy="1637346"/>
                <a:chOff x="3825240" y="4400550"/>
                <a:chExt cx="4538661" cy="1637346"/>
              </a:xfrm>
            </p:grpSpPr>
            <p:sp>
              <p:nvSpPr>
                <p:cNvPr id="706" name="Google Shape;706;p9"/>
                <p:cNvSpPr/>
                <p:nvPr/>
              </p:nvSpPr>
              <p:spPr>
                <a:xfrm>
                  <a:off x="3825240"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9"/>
                <p:cNvSpPr/>
                <p:nvPr/>
              </p:nvSpPr>
              <p:spPr>
                <a:xfrm>
                  <a:off x="6371272"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8" name="Google Shape;708;p9"/>
                <p:cNvGrpSpPr/>
                <p:nvPr/>
              </p:nvGrpSpPr>
              <p:grpSpPr>
                <a:xfrm>
                  <a:off x="3922395" y="4501515"/>
                  <a:ext cx="4343399" cy="1354454"/>
                  <a:chOff x="3922395" y="4501515"/>
                  <a:chExt cx="4343399" cy="1354454"/>
                </a:xfrm>
              </p:grpSpPr>
              <p:grpSp>
                <p:nvGrpSpPr>
                  <p:cNvPr id="709" name="Google Shape;709;p9"/>
                  <p:cNvGrpSpPr/>
                  <p:nvPr/>
                </p:nvGrpSpPr>
                <p:grpSpPr>
                  <a:xfrm>
                    <a:off x="3922395" y="4501515"/>
                    <a:ext cx="2280285" cy="1354454"/>
                    <a:chOff x="3922395" y="4501515"/>
                    <a:chExt cx="2280285" cy="1354454"/>
                  </a:xfrm>
                </p:grpSpPr>
                <p:sp>
                  <p:nvSpPr>
                    <p:cNvPr id="710" name="Google Shape;710;p9"/>
                    <p:cNvSpPr/>
                    <p:nvPr/>
                  </p:nvSpPr>
                  <p:spPr>
                    <a:xfrm>
                      <a:off x="4191952" y="4501515"/>
                      <a:ext cx="2010727" cy="1353502"/>
                    </a:xfrm>
                    <a:custGeom>
                      <a:avLst/>
                      <a:gdLst/>
                      <a:ahLst/>
                      <a:cxnLst/>
                      <a:rect l="l" t="t" r="r" b="b"/>
                      <a:pathLst>
                        <a:path w="2010727" h="1353502" extrusionOk="0">
                          <a:moveTo>
                            <a:pt x="478155" y="1353503"/>
                          </a:moveTo>
                          <a:lnTo>
                            <a:pt x="1611630" y="630555"/>
                          </a:lnTo>
                          <a:lnTo>
                            <a:pt x="2010728" y="246697"/>
                          </a:lnTo>
                          <a:lnTo>
                            <a:pt x="1743075" y="0"/>
                          </a:lnTo>
                          <a:lnTo>
                            <a:pt x="0"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9"/>
                    <p:cNvSpPr/>
                    <p:nvPr/>
                  </p:nvSpPr>
                  <p:spPr>
                    <a:xfrm>
                      <a:off x="5074920" y="4501515"/>
                      <a:ext cx="1127760" cy="884872"/>
                    </a:xfrm>
                    <a:custGeom>
                      <a:avLst/>
                      <a:gdLst/>
                      <a:ahLst/>
                      <a:cxnLst/>
                      <a:rect l="l" t="t" r="r" b="b"/>
                      <a:pathLst>
                        <a:path w="1127760" h="884872" extrusionOk="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2" name="Google Shape;712;p9"/>
                    <p:cNvGrpSpPr/>
                    <p:nvPr/>
                  </p:nvGrpSpPr>
                  <p:grpSpPr>
                    <a:xfrm>
                      <a:off x="3922395" y="4878808"/>
                      <a:ext cx="755103" cy="977161"/>
                      <a:chOff x="3922395" y="4878808"/>
                      <a:chExt cx="755103" cy="977161"/>
                    </a:xfrm>
                  </p:grpSpPr>
                  <p:sp>
                    <p:nvSpPr>
                      <p:cNvPr id="713" name="Google Shape;713;p9"/>
                      <p:cNvSpPr/>
                      <p:nvPr/>
                    </p:nvSpPr>
                    <p:spPr>
                      <a:xfrm>
                        <a:off x="3922395" y="4878808"/>
                        <a:ext cx="755103" cy="977161"/>
                      </a:xfrm>
                      <a:custGeom>
                        <a:avLst/>
                        <a:gdLst/>
                        <a:ahLst/>
                        <a:cxnLst/>
                        <a:rect l="l" t="t" r="r" b="b"/>
                        <a:pathLst>
                          <a:path w="755103" h="977161" extrusionOk="0">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9"/>
                      <p:cNvSpPr/>
                      <p:nvPr/>
                    </p:nvSpPr>
                    <p:spPr>
                      <a:xfrm>
                        <a:off x="3965257" y="4956377"/>
                        <a:ext cx="671607" cy="869111"/>
                      </a:xfrm>
                      <a:custGeom>
                        <a:avLst/>
                        <a:gdLst/>
                        <a:ahLst/>
                        <a:cxnLst/>
                        <a:rect l="l" t="t" r="r" b="b"/>
                        <a:pathLst>
                          <a:path w="671607" h="869111" extrusionOk="0">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9"/>
                      <p:cNvSpPr/>
                      <p:nvPr/>
                    </p:nvSpPr>
                    <p:spPr>
                      <a:xfrm>
                        <a:off x="3990975" y="5014321"/>
                        <a:ext cx="602131" cy="785451"/>
                      </a:xfrm>
                      <a:custGeom>
                        <a:avLst/>
                        <a:gdLst/>
                        <a:ahLst/>
                        <a:cxnLst/>
                        <a:rect l="l" t="t" r="r" b="b"/>
                        <a:pathLst>
                          <a:path w="602131" h="785451" extrusionOk="0">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16" name="Google Shape;716;p9"/>
                  <p:cNvGrpSpPr/>
                  <p:nvPr/>
                </p:nvGrpSpPr>
                <p:grpSpPr>
                  <a:xfrm>
                    <a:off x="5986462" y="4501515"/>
                    <a:ext cx="2279332" cy="1354454"/>
                    <a:chOff x="5986462" y="4501515"/>
                    <a:chExt cx="2279332" cy="1354454"/>
                  </a:xfrm>
                </p:grpSpPr>
                <p:sp>
                  <p:nvSpPr>
                    <p:cNvPr id="717" name="Google Shape;717;p9"/>
                    <p:cNvSpPr/>
                    <p:nvPr/>
                  </p:nvSpPr>
                  <p:spPr>
                    <a:xfrm>
                      <a:off x="5986462" y="4501515"/>
                      <a:ext cx="2010727" cy="1353502"/>
                    </a:xfrm>
                    <a:custGeom>
                      <a:avLst/>
                      <a:gdLst/>
                      <a:ahLst/>
                      <a:cxnLst/>
                      <a:rect l="l" t="t" r="r" b="b"/>
                      <a:pathLst>
                        <a:path w="2010727" h="1353502" extrusionOk="0">
                          <a:moveTo>
                            <a:pt x="1532573" y="1353503"/>
                          </a:moveTo>
                          <a:lnTo>
                            <a:pt x="400050" y="630555"/>
                          </a:lnTo>
                          <a:lnTo>
                            <a:pt x="0" y="246697"/>
                          </a:lnTo>
                          <a:lnTo>
                            <a:pt x="267653" y="0"/>
                          </a:lnTo>
                          <a:lnTo>
                            <a:pt x="2010727"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9"/>
                    <p:cNvSpPr/>
                    <p:nvPr/>
                  </p:nvSpPr>
                  <p:spPr>
                    <a:xfrm>
                      <a:off x="5986462" y="4501515"/>
                      <a:ext cx="1127759" cy="884872"/>
                    </a:xfrm>
                    <a:custGeom>
                      <a:avLst/>
                      <a:gdLst/>
                      <a:ahLst/>
                      <a:cxnLst/>
                      <a:rect l="l" t="t" r="r" b="b"/>
                      <a:pathLst>
                        <a:path w="1127759" h="884872" extrusionOk="0">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9" name="Google Shape;719;p9"/>
                    <p:cNvGrpSpPr/>
                    <p:nvPr/>
                  </p:nvGrpSpPr>
                  <p:grpSpPr>
                    <a:xfrm>
                      <a:off x="7511644" y="4878808"/>
                      <a:ext cx="754150" cy="977161"/>
                      <a:chOff x="7511644" y="4878808"/>
                      <a:chExt cx="754150" cy="977161"/>
                    </a:xfrm>
                  </p:grpSpPr>
                  <p:sp>
                    <p:nvSpPr>
                      <p:cNvPr id="720" name="Google Shape;720;p9"/>
                      <p:cNvSpPr/>
                      <p:nvPr/>
                    </p:nvSpPr>
                    <p:spPr>
                      <a:xfrm>
                        <a:off x="7511644" y="4878808"/>
                        <a:ext cx="754150" cy="977161"/>
                      </a:xfrm>
                      <a:custGeom>
                        <a:avLst/>
                        <a:gdLst/>
                        <a:ahLst/>
                        <a:cxnLst/>
                        <a:rect l="l" t="t" r="r" b="b"/>
                        <a:pathLst>
                          <a:path w="754150" h="977161" extrusionOk="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9"/>
                      <p:cNvSpPr/>
                      <p:nvPr/>
                    </p:nvSpPr>
                    <p:spPr>
                      <a:xfrm>
                        <a:off x="7552277" y="4956377"/>
                        <a:ext cx="670654" cy="869111"/>
                      </a:xfrm>
                      <a:custGeom>
                        <a:avLst/>
                        <a:gdLst/>
                        <a:ahLst/>
                        <a:cxnLst/>
                        <a:rect l="l" t="t" r="r" b="b"/>
                        <a:pathLst>
                          <a:path w="670654" h="869111" extrusionOk="0">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9"/>
                      <p:cNvSpPr/>
                      <p:nvPr/>
                    </p:nvSpPr>
                    <p:spPr>
                      <a:xfrm>
                        <a:off x="7596035" y="5014321"/>
                        <a:ext cx="602131" cy="785451"/>
                      </a:xfrm>
                      <a:custGeom>
                        <a:avLst/>
                        <a:gdLst/>
                        <a:ahLst/>
                        <a:cxnLst/>
                        <a:rect l="l" t="t" r="r" b="b"/>
                        <a:pathLst>
                          <a:path w="602131" h="785451" extrusionOk="0">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723" name="Google Shape;723;p9"/>
                <p:cNvGrpSpPr/>
                <p:nvPr/>
              </p:nvGrpSpPr>
              <p:grpSpPr>
                <a:xfrm>
                  <a:off x="5312092" y="4742484"/>
                  <a:ext cx="1564957" cy="1295412"/>
                  <a:chOff x="5312092" y="4742484"/>
                  <a:chExt cx="1564957" cy="1295412"/>
                </a:xfrm>
              </p:grpSpPr>
              <p:sp>
                <p:nvSpPr>
                  <p:cNvPr id="724" name="Google Shape;724;p9"/>
                  <p:cNvSpPr/>
                  <p:nvPr/>
                </p:nvSpPr>
                <p:spPr>
                  <a:xfrm>
                    <a:off x="5338762" y="4742484"/>
                    <a:ext cx="1510665" cy="1089673"/>
                  </a:xfrm>
                  <a:custGeom>
                    <a:avLst/>
                    <a:gdLst/>
                    <a:ahLst/>
                    <a:cxnLst/>
                    <a:rect l="l" t="t" r="r" b="b"/>
                    <a:pathLst>
                      <a:path w="1510665" h="1089673" extrusionOk="0">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9"/>
                  <p:cNvSpPr/>
                  <p:nvPr/>
                </p:nvSpPr>
                <p:spPr>
                  <a:xfrm>
                    <a:off x="5499734" y="4743436"/>
                    <a:ext cx="1186815" cy="521136"/>
                  </a:xfrm>
                  <a:custGeom>
                    <a:avLst/>
                    <a:gdLst/>
                    <a:ahLst/>
                    <a:cxnLst/>
                    <a:rect l="l" t="t" r="r" b="b"/>
                    <a:pathLst>
                      <a:path w="1186815" h="521136" extrusionOk="0">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9"/>
                  <p:cNvSpPr/>
                  <p:nvPr/>
                </p:nvSpPr>
                <p:spPr>
                  <a:xfrm>
                    <a:off x="5312092" y="5255894"/>
                    <a:ext cx="1564957" cy="782002"/>
                  </a:xfrm>
                  <a:custGeom>
                    <a:avLst/>
                    <a:gdLst/>
                    <a:ahLst/>
                    <a:cxnLst/>
                    <a:rect l="l" t="t" r="r" b="b"/>
                    <a:pathLst>
                      <a:path w="1564957" h="782002" extrusionOk="0">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9"/>
                  <p:cNvSpPr/>
                  <p:nvPr/>
                </p:nvSpPr>
                <p:spPr>
                  <a:xfrm>
                    <a:off x="5401627" y="5339714"/>
                    <a:ext cx="1385887" cy="698182"/>
                  </a:xfrm>
                  <a:custGeom>
                    <a:avLst/>
                    <a:gdLst/>
                    <a:ahLst/>
                    <a:cxnLst/>
                    <a:rect l="l" t="t" r="r" b="b"/>
                    <a:pathLst>
                      <a:path w="1385887" h="698182" extrusionOk="0">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9"/>
                  <p:cNvSpPr/>
                  <p:nvPr/>
                </p:nvSpPr>
                <p:spPr>
                  <a:xfrm>
                    <a:off x="5454967" y="5406389"/>
                    <a:ext cx="1247775" cy="631507"/>
                  </a:xfrm>
                  <a:custGeom>
                    <a:avLst/>
                    <a:gdLst/>
                    <a:ahLst/>
                    <a:cxnLst/>
                    <a:rect l="l" t="t" r="r" b="b"/>
                    <a:pathLst>
                      <a:path w="1247775" h="631507" extrusionOk="0">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29" name="Google Shape;729;p9"/>
              <p:cNvSpPr/>
              <p:nvPr/>
            </p:nvSpPr>
            <p:spPr>
              <a:xfrm>
                <a:off x="4633802" y="1134427"/>
                <a:ext cx="2701644" cy="3765336"/>
              </a:xfrm>
              <a:custGeom>
                <a:avLst/>
                <a:gdLst/>
                <a:ahLst/>
                <a:cxnLst/>
                <a:rect l="l" t="t" r="r" b="b"/>
                <a:pathLst>
                  <a:path w="2701644" h="3765336" extrusionOk="0">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9"/>
              <p:cNvSpPr/>
              <p:nvPr/>
            </p:nvSpPr>
            <p:spPr>
              <a:xfrm>
                <a:off x="5178635" y="2499359"/>
                <a:ext cx="1800332" cy="2298773"/>
              </a:xfrm>
              <a:custGeom>
                <a:avLst/>
                <a:gdLst/>
                <a:ahLst/>
                <a:cxnLst/>
                <a:rect l="l" t="t" r="r" b="b"/>
                <a:pathLst>
                  <a:path w="1800332" h="2298773" extrusionOk="0">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9"/>
              <p:cNvSpPr/>
              <p:nvPr/>
            </p:nvSpPr>
            <p:spPr>
              <a:xfrm>
                <a:off x="6115050" y="1686877"/>
                <a:ext cx="384139" cy="691514"/>
              </a:xfrm>
              <a:custGeom>
                <a:avLst/>
                <a:gdLst/>
                <a:ahLst/>
                <a:cxnLst/>
                <a:rect l="l" t="t" r="r" b="b"/>
                <a:pathLst>
                  <a:path w="384139" h="691514" extrusionOk="0">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9"/>
              <p:cNvSpPr/>
              <p:nvPr/>
            </p:nvSpPr>
            <p:spPr>
              <a:xfrm>
                <a:off x="4811367" y="2786062"/>
                <a:ext cx="261037" cy="540067"/>
              </a:xfrm>
              <a:custGeom>
                <a:avLst/>
                <a:gdLst/>
                <a:ahLst/>
                <a:cxnLst/>
                <a:rect l="l" t="t" r="r" b="b"/>
                <a:pathLst>
                  <a:path w="261037" h="540067" extrusionOk="0">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9"/>
              <p:cNvSpPr/>
              <p:nvPr/>
            </p:nvSpPr>
            <p:spPr>
              <a:xfrm>
                <a:off x="5528309" y="3760469"/>
                <a:ext cx="1090895" cy="893491"/>
              </a:xfrm>
              <a:custGeom>
                <a:avLst/>
                <a:gdLst/>
                <a:ahLst/>
                <a:cxnLst/>
                <a:rect l="l" t="t" r="r" b="b"/>
                <a:pathLst>
                  <a:path w="1090895" h="893491" extrusionOk="0">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734" name="Google Shape;734;p9"/>
          <p:cNvPicPr preferRelativeResize="0"/>
          <p:nvPr/>
        </p:nvPicPr>
        <p:blipFill rotWithShape="1">
          <a:blip r:embed="rId2">
            <a:alphaModFix/>
          </a:blip>
          <a:srcRect/>
          <a:stretch/>
        </p:blipFill>
        <p:spPr>
          <a:xfrm flipH="1">
            <a:off x="6007935" y="-2072"/>
            <a:ext cx="3425106" cy="4392329"/>
          </a:xfrm>
          <a:prstGeom prst="rect">
            <a:avLst/>
          </a:prstGeom>
          <a:noFill/>
          <a:ln>
            <a:noFill/>
          </a:ln>
        </p:spPr>
      </p:pic>
      <p:sp>
        <p:nvSpPr>
          <p:cNvPr id="735" name="Google Shape;735;p9"/>
          <p:cNvSpPr/>
          <p:nvPr/>
        </p:nvSpPr>
        <p:spPr>
          <a:xfrm>
            <a:off x="1595723" y="-2075"/>
            <a:ext cx="10628800"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36" name="Google Shape;736;p9"/>
          <p:cNvSpPr/>
          <p:nvPr/>
        </p:nvSpPr>
        <p:spPr>
          <a:xfrm>
            <a:off x="-20250" y="0"/>
            <a:ext cx="22893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txBox="1">
            <a:spLocks noGrp="1"/>
          </p:cNvSpPr>
          <p:nvPr>
            <p:ph type="subTitle" idx="1"/>
          </p:nvPr>
        </p:nvSpPr>
        <p:spPr>
          <a:xfrm>
            <a:off x="448877" y="20241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38" name="Google Shape;738;p9"/>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39" name="Google Shape;739;p9"/>
          <p:cNvSpPr txBox="1">
            <a:spLocks noGrp="1"/>
          </p:cNvSpPr>
          <p:nvPr>
            <p:ph type="body" idx="2"/>
          </p:nvPr>
        </p:nvSpPr>
        <p:spPr>
          <a:xfrm>
            <a:off x="453700" y="2762925"/>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740" name="Google Shape;740;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CUSTOM_8">
    <p:bg>
      <p:bgPr>
        <a:gradFill>
          <a:gsLst>
            <a:gs pos="0">
              <a:srgbClr val="FFE599"/>
            </a:gs>
            <a:gs pos="42000">
              <a:srgbClr val="E69138"/>
            </a:gs>
            <a:gs pos="82000">
              <a:srgbClr val="262626"/>
            </a:gs>
            <a:gs pos="100000">
              <a:srgbClr val="3F3F3F"/>
            </a:gs>
          </a:gsLst>
          <a:path path="circle">
            <a:fillToRect t="100000" r="100000"/>
          </a:path>
          <a:tileRect l="-100000" b="-100000"/>
        </a:gradFill>
        <a:effectLst/>
      </p:bgPr>
    </p:bg>
    <p:spTree>
      <p:nvGrpSpPr>
        <p:cNvPr id="1" name="Shape 901"/>
        <p:cNvGrpSpPr/>
        <p:nvPr/>
      </p:nvGrpSpPr>
      <p:grpSpPr>
        <a:xfrm>
          <a:off x="0" y="0"/>
          <a:ext cx="0" cy="0"/>
          <a:chOff x="0" y="0"/>
          <a:chExt cx="0" cy="0"/>
        </a:xfrm>
      </p:grpSpPr>
      <p:sp>
        <p:nvSpPr>
          <p:cNvPr id="902" name="Google Shape;902;p12"/>
          <p:cNvSpPr/>
          <p:nvPr/>
        </p:nvSpPr>
        <p:spPr>
          <a:xfrm flipH="1">
            <a:off x="-7" y="4443246"/>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2"/>
          <p:cNvSpPr/>
          <p:nvPr/>
        </p:nvSpPr>
        <p:spPr>
          <a:xfrm>
            <a:off x="0" y="5277125"/>
            <a:ext cx="12195810" cy="140934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434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2"/>
          <p:cNvSpPr/>
          <p:nvPr/>
        </p:nvSpPr>
        <p:spPr>
          <a:xfrm>
            <a:off x="0" y="6335675"/>
            <a:ext cx="12195810" cy="523020"/>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4C4F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2"/>
          <p:cNvGrpSpPr/>
          <p:nvPr/>
        </p:nvGrpSpPr>
        <p:grpSpPr>
          <a:xfrm>
            <a:off x="609116" y="3974627"/>
            <a:ext cx="2267969" cy="2450264"/>
            <a:chOff x="3825240" y="1134427"/>
            <a:chExt cx="4538661" cy="4903469"/>
          </a:xfrm>
        </p:grpSpPr>
        <p:sp>
          <p:nvSpPr>
            <p:cNvPr id="906" name="Google Shape;906;p12"/>
            <p:cNvSpPr/>
            <p:nvPr/>
          </p:nvSpPr>
          <p:spPr>
            <a:xfrm>
              <a:off x="5862637" y="2483167"/>
              <a:ext cx="1007034" cy="1344929"/>
            </a:xfrm>
            <a:custGeom>
              <a:avLst/>
              <a:gdLst/>
              <a:ahLst/>
              <a:cxnLst/>
              <a:rect l="l" t="t" r="r" b="b"/>
              <a:pathLst>
                <a:path w="1007034" h="1344929" extrusionOk="0">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2"/>
            <p:cNvSpPr/>
            <p:nvPr/>
          </p:nvSpPr>
          <p:spPr>
            <a:xfrm>
              <a:off x="4978717" y="1890712"/>
              <a:ext cx="716279" cy="1516380"/>
            </a:xfrm>
            <a:custGeom>
              <a:avLst/>
              <a:gdLst/>
              <a:ahLst/>
              <a:cxnLst/>
              <a:rect l="l" t="t" r="r" b="b"/>
              <a:pathLst>
                <a:path w="716279" h="1516380" extrusionOk="0">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8" name="Google Shape;908;p12"/>
            <p:cNvGrpSpPr/>
            <p:nvPr/>
          </p:nvGrpSpPr>
          <p:grpSpPr>
            <a:xfrm>
              <a:off x="3825240" y="4400550"/>
              <a:ext cx="4538661" cy="1637346"/>
              <a:chOff x="3825240" y="4400550"/>
              <a:chExt cx="4538661" cy="1637346"/>
            </a:xfrm>
          </p:grpSpPr>
          <p:sp>
            <p:nvSpPr>
              <p:cNvPr id="909" name="Google Shape;909;p12"/>
              <p:cNvSpPr/>
              <p:nvPr/>
            </p:nvSpPr>
            <p:spPr>
              <a:xfrm>
                <a:off x="3825240"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2"/>
              <p:cNvSpPr/>
              <p:nvPr/>
            </p:nvSpPr>
            <p:spPr>
              <a:xfrm>
                <a:off x="6371272" y="4400550"/>
                <a:ext cx="1992629" cy="638175"/>
              </a:xfrm>
              <a:custGeom>
                <a:avLst/>
                <a:gdLst/>
                <a:ahLst/>
                <a:cxnLst/>
                <a:rect l="l" t="t" r="r" b="b"/>
                <a:pathLst>
                  <a:path w="1992629" h="638175" extrusionOk="0">
                    <a:moveTo>
                      <a:pt x="0" y="0"/>
                    </a:moveTo>
                    <a:lnTo>
                      <a:pt x="1992630" y="0"/>
                    </a:lnTo>
                    <a:lnTo>
                      <a:pt x="1992630" y="638175"/>
                    </a:lnTo>
                    <a:lnTo>
                      <a:pt x="0" y="638175"/>
                    </a:ln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1" name="Google Shape;911;p12"/>
              <p:cNvGrpSpPr/>
              <p:nvPr/>
            </p:nvGrpSpPr>
            <p:grpSpPr>
              <a:xfrm>
                <a:off x="3922395" y="4501515"/>
                <a:ext cx="4343399" cy="1354454"/>
                <a:chOff x="3922395" y="4501515"/>
                <a:chExt cx="4343399" cy="1354454"/>
              </a:xfrm>
            </p:grpSpPr>
            <p:grpSp>
              <p:nvGrpSpPr>
                <p:cNvPr id="912" name="Google Shape;912;p12"/>
                <p:cNvGrpSpPr/>
                <p:nvPr/>
              </p:nvGrpSpPr>
              <p:grpSpPr>
                <a:xfrm>
                  <a:off x="3922395" y="4501515"/>
                  <a:ext cx="2280285" cy="1354454"/>
                  <a:chOff x="3922395" y="4501515"/>
                  <a:chExt cx="2280285" cy="1354454"/>
                </a:xfrm>
              </p:grpSpPr>
              <p:sp>
                <p:nvSpPr>
                  <p:cNvPr id="913" name="Google Shape;913;p12"/>
                  <p:cNvSpPr/>
                  <p:nvPr/>
                </p:nvSpPr>
                <p:spPr>
                  <a:xfrm>
                    <a:off x="4191952" y="4501515"/>
                    <a:ext cx="2010727" cy="1353502"/>
                  </a:xfrm>
                  <a:custGeom>
                    <a:avLst/>
                    <a:gdLst/>
                    <a:ahLst/>
                    <a:cxnLst/>
                    <a:rect l="l" t="t" r="r" b="b"/>
                    <a:pathLst>
                      <a:path w="2010727" h="1353502" extrusionOk="0">
                        <a:moveTo>
                          <a:pt x="478155" y="1353503"/>
                        </a:moveTo>
                        <a:lnTo>
                          <a:pt x="1611630" y="630555"/>
                        </a:lnTo>
                        <a:lnTo>
                          <a:pt x="2010728" y="246697"/>
                        </a:lnTo>
                        <a:lnTo>
                          <a:pt x="1743075" y="0"/>
                        </a:lnTo>
                        <a:lnTo>
                          <a:pt x="0"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12"/>
                  <p:cNvSpPr/>
                  <p:nvPr/>
                </p:nvSpPr>
                <p:spPr>
                  <a:xfrm>
                    <a:off x="5074920" y="4501515"/>
                    <a:ext cx="1127760" cy="884872"/>
                  </a:xfrm>
                  <a:custGeom>
                    <a:avLst/>
                    <a:gdLst/>
                    <a:ahLst/>
                    <a:cxnLst/>
                    <a:rect l="l" t="t" r="r" b="b"/>
                    <a:pathLst>
                      <a:path w="1127760" h="884872" extrusionOk="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5" name="Google Shape;915;p12"/>
                  <p:cNvGrpSpPr/>
                  <p:nvPr/>
                </p:nvGrpSpPr>
                <p:grpSpPr>
                  <a:xfrm>
                    <a:off x="3922395" y="4878808"/>
                    <a:ext cx="755103" cy="977161"/>
                    <a:chOff x="3922395" y="4878808"/>
                    <a:chExt cx="755103" cy="977161"/>
                  </a:xfrm>
                </p:grpSpPr>
                <p:sp>
                  <p:nvSpPr>
                    <p:cNvPr id="916" name="Google Shape;916;p12"/>
                    <p:cNvSpPr/>
                    <p:nvPr/>
                  </p:nvSpPr>
                  <p:spPr>
                    <a:xfrm>
                      <a:off x="3922395" y="4878808"/>
                      <a:ext cx="755103" cy="977161"/>
                    </a:xfrm>
                    <a:custGeom>
                      <a:avLst/>
                      <a:gdLst/>
                      <a:ahLst/>
                      <a:cxnLst/>
                      <a:rect l="l" t="t" r="r" b="b"/>
                      <a:pathLst>
                        <a:path w="755103" h="977161" extrusionOk="0">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2"/>
                    <p:cNvSpPr/>
                    <p:nvPr/>
                  </p:nvSpPr>
                  <p:spPr>
                    <a:xfrm>
                      <a:off x="3965257" y="4956377"/>
                      <a:ext cx="671607" cy="869111"/>
                    </a:xfrm>
                    <a:custGeom>
                      <a:avLst/>
                      <a:gdLst/>
                      <a:ahLst/>
                      <a:cxnLst/>
                      <a:rect l="l" t="t" r="r" b="b"/>
                      <a:pathLst>
                        <a:path w="671607" h="869111" extrusionOk="0">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2"/>
                    <p:cNvSpPr/>
                    <p:nvPr/>
                  </p:nvSpPr>
                  <p:spPr>
                    <a:xfrm>
                      <a:off x="3990975" y="5014321"/>
                      <a:ext cx="602131" cy="785451"/>
                    </a:xfrm>
                    <a:custGeom>
                      <a:avLst/>
                      <a:gdLst/>
                      <a:ahLst/>
                      <a:cxnLst/>
                      <a:rect l="l" t="t" r="r" b="b"/>
                      <a:pathLst>
                        <a:path w="602131" h="785451" extrusionOk="0">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19" name="Google Shape;919;p12"/>
                <p:cNvGrpSpPr/>
                <p:nvPr/>
              </p:nvGrpSpPr>
              <p:grpSpPr>
                <a:xfrm>
                  <a:off x="5986462" y="4501515"/>
                  <a:ext cx="2279332" cy="1354454"/>
                  <a:chOff x="5986462" y="4501515"/>
                  <a:chExt cx="2279332" cy="1354454"/>
                </a:xfrm>
              </p:grpSpPr>
              <p:sp>
                <p:nvSpPr>
                  <p:cNvPr id="920" name="Google Shape;920;p12"/>
                  <p:cNvSpPr/>
                  <p:nvPr/>
                </p:nvSpPr>
                <p:spPr>
                  <a:xfrm>
                    <a:off x="5986462" y="4501515"/>
                    <a:ext cx="2010727" cy="1353502"/>
                  </a:xfrm>
                  <a:custGeom>
                    <a:avLst/>
                    <a:gdLst/>
                    <a:ahLst/>
                    <a:cxnLst/>
                    <a:rect l="l" t="t" r="r" b="b"/>
                    <a:pathLst>
                      <a:path w="2010727" h="1353502" extrusionOk="0">
                        <a:moveTo>
                          <a:pt x="1532573" y="1353503"/>
                        </a:moveTo>
                        <a:lnTo>
                          <a:pt x="400050" y="630555"/>
                        </a:lnTo>
                        <a:lnTo>
                          <a:pt x="0" y="246697"/>
                        </a:lnTo>
                        <a:lnTo>
                          <a:pt x="267653" y="0"/>
                        </a:lnTo>
                        <a:lnTo>
                          <a:pt x="2010727" y="381953"/>
                        </a:lnTo>
                        <a:close/>
                      </a:path>
                    </a:pathLst>
                  </a:custGeom>
                  <a:solidFill>
                    <a:srgbClr val="AA40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2"/>
                  <p:cNvSpPr/>
                  <p:nvPr/>
                </p:nvSpPr>
                <p:spPr>
                  <a:xfrm>
                    <a:off x="5986462" y="4501515"/>
                    <a:ext cx="1127759" cy="884872"/>
                  </a:xfrm>
                  <a:custGeom>
                    <a:avLst/>
                    <a:gdLst/>
                    <a:ahLst/>
                    <a:cxnLst/>
                    <a:rect l="l" t="t" r="r" b="b"/>
                    <a:pathLst>
                      <a:path w="1127759" h="884872" extrusionOk="0">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2" name="Google Shape;922;p12"/>
                  <p:cNvGrpSpPr/>
                  <p:nvPr/>
                </p:nvGrpSpPr>
                <p:grpSpPr>
                  <a:xfrm>
                    <a:off x="7511644" y="4878808"/>
                    <a:ext cx="754150" cy="977161"/>
                    <a:chOff x="7511644" y="4878808"/>
                    <a:chExt cx="754150" cy="977161"/>
                  </a:xfrm>
                </p:grpSpPr>
                <p:sp>
                  <p:nvSpPr>
                    <p:cNvPr id="923" name="Google Shape;923;p12"/>
                    <p:cNvSpPr/>
                    <p:nvPr/>
                  </p:nvSpPr>
                  <p:spPr>
                    <a:xfrm>
                      <a:off x="7511644" y="4878808"/>
                      <a:ext cx="754150" cy="977161"/>
                    </a:xfrm>
                    <a:custGeom>
                      <a:avLst/>
                      <a:gdLst/>
                      <a:ahLst/>
                      <a:cxnLst/>
                      <a:rect l="l" t="t" r="r" b="b"/>
                      <a:pathLst>
                        <a:path w="754150" h="977161" extrusionOk="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2"/>
                    <p:cNvSpPr/>
                    <p:nvPr/>
                  </p:nvSpPr>
                  <p:spPr>
                    <a:xfrm>
                      <a:off x="7552277" y="4956377"/>
                      <a:ext cx="670654" cy="869111"/>
                    </a:xfrm>
                    <a:custGeom>
                      <a:avLst/>
                      <a:gdLst/>
                      <a:ahLst/>
                      <a:cxnLst/>
                      <a:rect l="l" t="t" r="r" b="b"/>
                      <a:pathLst>
                        <a:path w="670654" h="869111" extrusionOk="0">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2"/>
                    <p:cNvSpPr/>
                    <p:nvPr/>
                  </p:nvSpPr>
                  <p:spPr>
                    <a:xfrm>
                      <a:off x="7596035" y="5014321"/>
                      <a:ext cx="602131" cy="785451"/>
                    </a:xfrm>
                    <a:custGeom>
                      <a:avLst/>
                      <a:gdLst/>
                      <a:ahLst/>
                      <a:cxnLst/>
                      <a:rect l="l" t="t" r="r" b="b"/>
                      <a:pathLst>
                        <a:path w="602131" h="785451" extrusionOk="0">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26" name="Google Shape;926;p12"/>
              <p:cNvGrpSpPr/>
              <p:nvPr/>
            </p:nvGrpSpPr>
            <p:grpSpPr>
              <a:xfrm>
                <a:off x="5312092" y="4742484"/>
                <a:ext cx="1564957" cy="1295412"/>
                <a:chOff x="5312092" y="4742484"/>
                <a:chExt cx="1564957" cy="1295412"/>
              </a:xfrm>
            </p:grpSpPr>
            <p:sp>
              <p:nvSpPr>
                <p:cNvPr id="927" name="Google Shape;927;p12"/>
                <p:cNvSpPr/>
                <p:nvPr/>
              </p:nvSpPr>
              <p:spPr>
                <a:xfrm>
                  <a:off x="5338762" y="4742484"/>
                  <a:ext cx="1510665" cy="1089673"/>
                </a:xfrm>
                <a:custGeom>
                  <a:avLst/>
                  <a:gdLst/>
                  <a:ahLst/>
                  <a:cxnLst/>
                  <a:rect l="l" t="t" r="r" b="b"/>
                  <a:pathLst>
                    <a:path w="1510665" h="1089673" extrusionOk="0">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2"/>
                <p:cNvSpPr/>
                <p:nvPr/>
              </p:nvSpPr>
              <p:spPr>
                <a:xfrm>
                  <a:off x="5499734" y="4743436"/>
                  <a:ext cx="1186815" cy="521136"/>
                </a:xfrm>
                <a:custGeom>
                  <a:avLst/>
                  <a:gdLst/>
                  <a:ahLst/>
                  <a:cxnLst/>
                  <a:rect l="l" t="t" r="r" b="b"/>
                  <a:pathLst>
                    <a:path w="1186815" h="521136" extrusionOk="0">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2"/>
                <p:cNvSpPr/>
                <p:nvPr/>
              </p:nvSpPr>
              <p:spPr>
                <a:xfrm>
                  <a:off x="5312092" y="5255894"/>
                  <a:ext cx="1564957" cy="782002"/>
                </a:xfrm>
                <a:custGeom>
                  <a:avLst/>
                  <a:gdLst/>
                  <a:ahLst/>
                  <a:cxnLst/>
                  <a:rect l="l" t="t" r="r" b="b"/>
                  <a:pathLst>
                    <a:path w="1564957" h="782002" extrusionOk="0">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2"/>
                <p:cNvSpPr/>
                <p:nvPr/>
              </p:nvSpPr>
              <p:spPr>
                <a:xfrm>
                  <a:off x="5401627" y="5339714"/>
                  <a:ext cx="1385887" cy="698182"/>
                </a:xfrm>
                <a:custGeom>
                  <a:avLst/>
                  <a:gdLst/>
                  <a:ahLst/>
                  <a:cxnLst/>
                  <a:rect l="l" t="t" r="r" b="b"/>
                  <a:pathLst>
                    <a:path w="1385887" h="698182" extrusionOk="0">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2"/>
                <p:cNvSpPr/>
                <p:nvPr/>
              </p:nvSpPr>
              <p:spPr>
                <a:xfrm>
                  <a:off x="5454967" y="5406389"/>
                  <a:ext cx="1247775" cy="631507"/>
                </a:xfrm>
                <a:custGeom>
                  <a:avLst/>
                  <a:gdLst/>
                  <a:ahLst/>
                  <a:cxnLst/>
                  <a:rect l="l" t="t" r="r" b="b"/>
                  <a:pathLst>
                    <a:path w="1247775" h="631507" extrusionOk="0">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32" name="Google Shape;932;p12"/>
            <p:cNvSpPr/>
            <p:nvPr/>
          </p:nvSpPr>
          <p:spPr>
            <a:xfrm>
              <a:off x="4633802" y="1134427"/>
              <a:ext cx="2701644" cy="3765336"/>
            </a:xfrm>
            <a:custGeom>
              <a:avLst/>
              <a:gdLst/>
              <a:ahLst/>
              <a:cxnLst/>
              <a:rect l="l" t="t" r="r" b="b"/>
              <a:pathLst>
                <a:path w="2701644" h="3765336" extrusionOk="0">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2"/>
            <p:cNvSpPr/>
            <p:nvPr/>
          </p:nvSpPr>
          <p:spPr>
            <a:xfrm>
              <a:off x="5178635" y="2499359"/>
              <a:ext cx="1800332" cy="2298773"/>
            </a:xfrm>
            <a:custGeom>
              <a:avLst/>
              <a:gdLst/>
              <a:ahLst/>
              <a:cxnLst/>
              <a:rect l="l" t="t" r="r" b="b"/>
              <a:pathLst>
                <a:path w="1800332" h="2298773" extrusionOk="0">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2"/>
            <p:cNvSpPr/>
            <p:nvPr/>
          </p:nvSpPr>
          <p:spPr>
            <a:xfrm>
              <a:off x="6115050" y="1686877"/>
              <a:ext cx="384139" cy="691514"/>
            </a:xfrm>
            <a:custGeom>
              <a:avLst/>
              <a:gdLst/>
              <a:ahLst/>
              <a:cxnLst/>
              <a:rect l="l" t="t" r="r" b="b"/>
              <a:pathLst>
                <a:path w="384139" h="691514" extrusionOk="0">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2"/>
            <p:cNvSpPr/>
            <p:nvPr/>
          </p:nvSpPr>
          <p:spPr>
            <a:xfrm>
              <a:off x="4811367" y="2786062"/>
              <a:ext cx="261037" cy="540067"/>
            </a:xfrm>
            <a:custGeom>
              <a:avLst/>
              <a:gdLst/>
              <a:ahLst/>
              <a:cxnLst/>
              <a:rect l="l" t="t" r="r" b="b"/>
              <a:pathLst>
                <a:path w="261037" h="540067" extrusionOk="0">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2"/>
            <p:cNvSpPr/>
            <p:nvPr/>
          </p:nvSpPr>
          <p:spPr>
            <a:xfrm>
              <a:off x="5528309" y="3760469"/>
              <a:ext cx="1090895" cy="893491"/>
            </a:xfrm>
            <a:custGeom>
              <a:avLst/>
              <a:gdLst/>
              <a:ahLst/>
              <a:cxnLst/>
              <a:rect l="l" t="t" r="r" b="b"/>
              <a:pathLst>
                <a:path w="1090895" h="893491" extrusionOk="0">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7" name="Google Shape;937;p12"/>
          <p:cNvSpPr/>
          <p:nvPr/>
        </p:nvSpPr>
        <p:spPr>
          <a:xfrm flipH="1">
            <a:off x="-13178" y="-2075"/>
            <a:ext cx="7477454"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8" name="Google Shape;938;p12"/>
          <p:cNvSpPr/>
          <p:nvPr/>
        </p:nvSpPr>
        <p:spPr>
          <a:xfrm flipH="1">
            <a:off x="6726727" y="0"/>
            <a:ext cx="54978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9" name="Google Shape;939;p12"/>
          <p:cNvPicPr preferRelativeResize="0"/>
          <p:nvPr/>
        </p:nvPicPr>
        <p:blipFill rotWithShape="1">
          <a:blip r:embed="rId2">
            <a:alphaModFix/>
          </a:blip>
          <a:srcRect/>
          <a:stretch/>
        </p:blipFill>
        <p:spPr>
          <a:xfrm>
            <a:off x="223457" y="23200"/>
            <a:ext cx="3003279" cy="3851381"/>
          </a:xfrm>
          <a:prstGeom prst="rect">
            <a:avLst/>
          </a:prstGeom>
          <a:noFill/>
          <a:ln>
            <a:noFill/>
          </a:ln>
        </p:spPr>
      </p:pic>
      <p:sp>
        <p:nvSpPr>
          <p:cNvPr id="940" name="Google Shape;940;p12"/>
          <p:cNvSpPr txBox="1">
            <a:spLocks noGrp="1"/>
          </p:cNvSpPr>
          <p:nvPr>
            <p:ph type="subTitle" idx="1"/>
          </p:nvPr>
        </p:nvSpPr>
        <p:spPr>
          <a:xfrm>
            <a:off x="5208606" y="12727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941" name="Google Shape;941;p12"/>
          <p:cNvSpPr txBox="1">
            <a:spLocks noGrp="1"/>
          </p:cNvSpPr>
          <p:nvPr>
            <p:ph type="subTitle" idx="2"/>
          </p:nvPr>
        </p:nvSpPr>
        <p:spPr>
          <a:xfrm>
            <a:off x="5208606" y="28776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942" name="Google Shape;942;p12"/>
          <p:cNvSpPr txBox="1">
            <a:spLocks noGrp="1"/>
          </p:cNvSpPr>
          <p:nvPr>
            <p:ph type="subTitle" idx="3"/>
          </p:nvPr>
        </p:nvSpPr>
        <p:spPr>
          <a:xfrm>
            <a:off x="5208606" y="44825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943" name="Google Shape;943;p12"/>
          <p:cNvSpPr txBox="1">
            <a:spLocks noGrp="1"/>
          </p:cNvSpPr>
          <p:nvPr>
            <p:ph type="title"/>
          </p:nvPr>
        </p:nvSpPr>
        <p:spPr>
          <a:xfrm>
            <a:off x="4301425" y="288575"/>
            <a:ext cx="7474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44" name="Google Shape;944;p12"/>
          <p:cNvSpPr txBox="1">
            <a:spLocks noGrp="1"/>
          </p:cNvSpPr>
          <p:nvPr>
            <p:ph type="body" idx="4"/>
          </p:nvPr>
        </p:nvSpPr>
        <p:spPr>
          <a:xfrm>
            <a:off x="5208600" y="17107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945" name="Google Shape;945;p12"/>
          <p:cNvSpPr txBox="1">
            <a:spLocks noGrp="1"/>
          </p:cNvSpPr>
          <p:nvPr>
            <p:ph type="body" idx="5"/>
          </p:nvPr>
        </p:nvSpPr>
        <p:spPr>
          <a:xfrm>
            <a:off x="5208600" y="33041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946" name="Google Shape;946;p12"/>
          <p:cNvSpPr txBox="1">
            <a:spLocks noGrp="1"/>
          </p:cNvSpPr>
          <p:nvPr>
            <p:ph type="body" idx="6"/>
          </p:nvPr>
        </p:nvSpPr>
        <p:spPr>
          <a:xfrm>
            <a:off x="5208600" y="48958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947" name="Google Shape;947;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948"/>
        <p:cNvGrpSpPr/>
        <p:nvPr/>
      </p:nvGrpSpPr>
      <p:grpSpPr>
        <a:xfrm>
          <a:off x="0" y="0"/>
          <a:ext cx="0" cy="0"/>
          <a:chOff x="0" y="0"/>
          <a:chExt cx="0" cy="0"/>
        </a:xfrm>
      </p:grpSpPr>
      <p:sp>
        <p:nvSpPr>
          <p:cNvPr id="949" name="Google Shape;949;p13"/>
          <p:cNvSpPr/>
          <p:nvPr/>
        </p:nvSpPr>
        <p:spPr>
          <a:xfrm flipH="1">
            <a:off x="30279" y="17423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3"/>
          <p:cNvSpPr/>
          <p:nvPr/>
        </p:nvSpPr>
        <p:spPr>
          <a:xfrm>
            <a:off x="0" y="0"/>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952" name="Google Shape;952;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953" name="Google Shape;95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957"/>
        <p:cNvGrpSpPr/>
        <p:nvPr/>
      </p:nvGrpSpPr>
      <p:grpSpPr>
        <a:xfrm>
          <a:off x="0" y="0"/>
          <a:ext cx="0" cy="0"/>
          <a:chOff x="0" y="0"/>
          <a:chExt cx="0" cy="0"/>
        </a:xfrm>
      </p:grpSpPr>
      <p:sp>
        <p:nvSpPr>
          <p:cNvPr id="958" name="Google Shape;958;p15"/>
          <p:cNvSpPr/>
          <p:nvPr/>
        </p:nvSpPr>
        <p:spPr>
          <a:xfrm>
            <a:off x="0" y="750646"/>
            <a:ext cx="12192000" cy="512619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5"/>
          <p:cNvSpPr/>
          <p:nvPr/>
        </p:nvSpPr>
        <p:spPr>
          <a:xfrm>
            <a:off x="0" y="1589958"/>
            <a:ext cx="12192000" cy="5177977"/>
          </a:xfrm>
          <a:custGeom>
            <a:avLst/>
            <a:gdLst/>
            <a:ahLst/>
            <a:cxnLst/>
            <a:rect l="l" t="t" r="r" b="b"/>
            <a:pathLst>
              <a:path w="12192000" h="5177977" extrusionOk="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0" name="Google Shape;960;p15"/>
          <p:cNvGrpSpPr/>
          <p:nvPr/>
        </p:nvGrpSpPr>
        <p:grpSpPr>
          <a:xfrm>
            <a:off x="2046790" y="3313811"/>
            <a:ext cx="1139189" cy="1517680"/>
            <a:chOff x="4955857" y="3380421"/>
            <a:chExt cx="1139189" cy="1517680"/>
          </a:xfrm>
        </p:grpSpPr>
        <p:sp>
          <p:nvSpPr>
            <p:cNvPr id="961" name="Google Shape;961;p15"/>
            <p:cNvSpPr/>
            <p:nvPr/>
          </p:nvSpPr>
          <p:spPr>
            <a:xfrm>
              <a:off x="5476874" y="3380421"/>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5"/>
            <p:cNvSpPr/>
            <p:nvPr/>
          </p:nvSpPr>
          <p:spPr>
            <a:xfrm>
              <a:off x="5309234" y="3380421"/>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5"/>
            <p:cNvSpPr/>
            <p:nvPr/>
          </p:nvSpPr>
          <p:spPr>
            <a:xfrm>
              <a:off x="5524193" y="3380421"/>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5"/>
            <p:cNvSpPr/>
            <p:nvPr/>
          </p:nvSpPr>
          <p:spPr>
            <a:xfrm>
              <a:off x="5247321" y="3542346"/>
              <a:ext cx="280003" cy="505073"/>
            </a:xfrm>
            <a:custGeom>
              <a:avLst/>
              <a:gdLst/>
              <a:ahLst/>
              <a:cxnLst/>
              <a:rect l="l" t="t" r="r" b="b"/>
              <a:pathLst>
                <a:path w="280003" h="505073" extrusionOk="0">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15"/>
            <p:cNvSpPr/>
            <p:nvPr/>
          </p:nvSpPr>
          <p:spPr>
            <a:xfrm>
              <a:off x="5523809" y="3542346"/>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15"/>
            <p:cNvSpPr/>
            <p:nvPr/>
          </p:nvSpPr>
          <p:spPr>
            <a:xfrm>
              <a:off x="5174932" y="3711892"/>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5"/>
            <p:cNvSpPr/>
            <p:nvPr/>
          </p:nvSpPr>
          <p:spPr>
            <a:xfrm>
              <a:off x="5523265" y="37118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5"/>
            <p:cNvSpPr/>
            <p:nvPr/>
          </p:nvSpPr>
          <p:spPr>
            <a:xfrm>
              <a:off x="5174932" y="4030979"/>
              <a:ext cx="352726" cy="505073"/>
            </a:xfrm>
            <a:custGeom>
              <a:avLst/>
              <a:gdLst/>
              <a:ahLst/>
              <a:cxnLst/>
              <a:rect l="l" t="t" r="r" b="b"/>
              <a:pathLst>
                <a:path w="352726" h="505073" extrusionOk="0">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5"/>
            <p:cNvSpPr/>
            <p:nvPr/>
          </p:nvSpPr>
          <p:spPr>
            <a:xfrm>
              <a:off x="5523265" y="4030979"/>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5"/>
            <p:cNvSpPr/>
            <p:nvPr/>
          </p:nvSpPr>
          <p:spPr>
            <a:xfrm>
              <a:off x="4998719" y="4211002"/>
              <a:ext cx="530137" cy="505009"/>
            </a:xfrm>
            <a:custGeom>
              <a:avLst/>
              <a:gdLst/>
              <a:ahLst/>
              <a:cxnLst/>
              <a:rect l="l" t="t" r="r" b="b"/>
              <a:pathLst>
                <a:path w="530137" h="505009" extrusionOk="0">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5"/>
            <p:cNvSpPr/>
            <p:nvPr/>
          </p:nvSpPr>
          <p:spPr>
            <a:xfrm>
              <a:off x="5522257" y="4211002"/>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5"/>
            <p:cNvSpPr/>
            <p:nvPr/>
          </p:nvSpPr>
          <p:spPr>
            <a:xfrm>
              <a:off x="4955857" y="4351971"/>
              <a:ext cx="573268" cy="546130"/>
            </a:xfrm>
            <a:custGeom>
              <a:avLst/>
              <a:gdLst/>
              <a:ahLst/>
              <a:cxnLst/>
              <a:rect l="l" t="t" r="r" b="b"/>
              <a:pathLst>
                <a:path w="573268" h="546130" extrusionOk="0">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5"/>
            <p:cNvSpPr/>
            <p:nvPr/>
          </p:nvSpPr>
          <p:spPr>
            <a:xfrm>
              <a:off x="5522009" y="4351971"/>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4" name="Google Shape;974;p15"/>
          <p:cNvGrpSpPr/>
          <p:nvPr/>
        </p:nvGrpSpPr>
        <p:grpSpPr>
          <a:xfrm>
            <a:off x="2437315" y="3566224"/>
            <a:ext cx="1139189" cy="1517680"/>
            <a:chOff x="5346382" y="3632834"/>
            <a:chExt cx="1139189" cy="1517680"/>
          </a:xfrm>
        </p:grpSpPr>
        <p:sp>
          <p:nvSpPr>
            <p:cNvPr id="975" name="Google Shape;975;p15"/>
            <p:cNvSpPr/>
            <p:nvPr/>
          </p:nvSpPr>
          <p:spPr>
            <a:xfrm>
              <a:off x="5867399" y="3632834"/>
              <a:ext cx="98107" cy="1415415"/>
            </a:xfrm>
            <a:custGeom>
              <a:avLst/>
              <a:gdLst/>
              <a:ahLst/>
              <a:cxnLst/>
              <a:rect l="l" t="t" r="r" b="b"/>
              <a:pathLst>
                <a:path w="98107" h="1415415" extrusionOk="0">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5"/>
            <p:cNvSpPr/>
            <p:nvPr/>
          </p:nvSpPr>
          <p:spPr>
            <a:xfrm>
              <a:off x="5699759" y="3632834"/>
              <a:ext cx="217686" cy="391392"/>
            </a:xfrm>
            <a:custGeom>
              <a:avLst/>
              <a:gdLst/>
              <a:ahLst/>
              <a:cxnLst/>
              <a:rect l="l" t="t" r="r" b="b"/>
              <a:pathLst>
                <a:path w="217686" h="391392" extrusionOk="0">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5"/>
            <p:cNvSpPr/>
            <p:nvPr/>
          </p:nvSpPr>
          <p:spPr>
            <a:xfrm>
              <a:off x="5914718" y="3632834"/>
              <a:ext cx="217475" cy="391392"/>
            </a:xfrm>
            <a:custGeom>
              <a:avLst/>
              <a:gdLst/>
              <a:ahLst/>
              <a:cxnLst/>
              <a:rect l="l" t="t" r="r" b="b"/>
              <a:pathLst>
                <a:path w="217475" h="391392" extrusionOk="0">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5"/>
            <p:cNvSpPr/>
            <p:nvPr/>
          </p:nvSpPr>
          <p:spPr>
            <a:xfrm>
              <a:off x="5637846" y="3794759"/>
              <a:ext cx="279982" cy="505073"/>
            </a:xfrm>
            <a:custGeom>
              <a:avLst/>
              <a:gdLst/>
              <a:ahLst/>
              <a:cxnLst/>
              <a:rect l="l" t="t" r="r" b="b"/>
              <a:pathLst>
                <a:path w="279982" h="505073" extrusionOk="0">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5"/>
            <p:cNvSpPr/>
            <p:nvPr/>
          </p:nvSpPr>
          <p:spPr>
            <a:xfrm>
              <a:off x="5914334" y="3794759"/>
              <a:ext cx="279771" cy="505073"/>
            </a:xfrm>
            <a:custGeom>
              <a:avLst/>
              <a:gdLst/>
              <a:ahLst/>
              <a:cxnLst/>
              <a:rect l="l" t="t" r="r" b="b"/>
              <a:pathLst>
                <a:path w="279771" h="505073" extrusionOk="0">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5"/>
            <p:cNvSpPr/>
            <p:nvPr/>
          </p:nvSpPr>
          <p:spPr>
            <a:xfrm>
              <a:off x="5565456" y="3965256"/>
              <a:ext cx="352727" cy="505009"/>
            </a:xfrm>
            <a:custGeom>
              <a:avLst/>
              <a:gdLst/>
              <a:ahLst/>
              <a:cxnLst/>
              <a:rect l="l" t="t" r="r" b="b"/>
              <a:pathLst>
                <a:path w="352727" h="505009" extrusionOk="0">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5"/>
            <p:cNvSpPr/>
            <p:nvPr/>
          </p:nvSpPr>
          <p:spPr>
            <a:xfrm>
              <a:off x="5913790" y="3965256"/>
              <a:ext cx="352706" cy="505009"/>
            </a:xfrm>
            <a:custGeom>
              <a:avLst/>
              <a:gdLst/>
              <a:ahLst/>
              <a:cxnLst/>
              <a:rect l="l" t="t" r="r" b="b"/>
              <a:pathLst>
                <a:path w="352706" h="505009" extrusionOk="0">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5"/>
            <p:cNvSpPr/>
            <p:nvPr/>
          </p:nvSpPr>
          <p:spPr>
            <a:xfrm>
              <a:off x="5565456" y="4283392"/>
              <a:ext cx="352727" cy="505073"/>
            </a:xfrm>
            <a:custGeom>
              <a:avLst/>
              <a:gdLst/>
              <a:ahLst/>
              <a:cxnLst/>
              <a:rect l="l" t="t" r="r" b="b"/>
              <a:pathLst>
                <a:path w="352727" h="505073" extrusionOk="0">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5"/>
            <p:cNvSpPr/>
            <p:nvPr/>
          </p:nvSpPr>
          <p:spPr>
            <a:xfrm>
              <a:off x="5913790" y="4283392"/>
              <a:ext cx="352706" cy="505073"/>
            </a:xfrm>
            <a:custGeom>
              <a:avLst/>
              <a:gdLst/>
              <a:ahLst/>
              <a:cxnLst/>
              <a:rect l="l" t="t" r="r" b="b"/>
              <a:pathLst>
                <a:path w="352706" h="505073" extrusionOk="0">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5"/>
            <p:cNvSpPr/>
            <p:nvPr/>
          </p:nvSpPr>
          <p:spPr>
            <a:xfrm>
              <a:off x="5389244" y="4463414"/>
              <a:ext cx="530137" cy="505009"/>
            </a:xfrm>
            <a:custGeom>
              <a:avLst/>
              <a:gdLst/>
              <a:ahLst/>
              <a:cxnLst/>
              <a:rect l="l" t="t" r="r" b="b"/>
              <a:pathLst>
                <a:path w="530137" h="505009" extrusionOk="0">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5"/>
            <p:cNvSpPr/>
            <p:nvPr/>
          </p:nvSpPr>
          <p:spPr>
            <a:xfrm>
              <a:off x="5912782" y="4463414"/>
              <a:ext cx="529927" cy="505009"/>
            </a:xfrm>
            <a:custGeom>
              <a:avLst/>
              <a:gdLst/>
              <a:ahLst/>
              <a:cxnLst/>
              <a:rect l="l" t="t" r="r" b="b"/>
              <a:pathLst>
                <a:path w="529927" h="505009" extrusionOk="0">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15"/>
            <p:cNvSpPr/>
            <p:nvPr/>
          </p:nvSpPr>
          <p:spPr>
            <a:xfrm>
              <a:off x="5346382" y="4604384"/>
              <a:ext cx="573247" cy="546130"/>
            </a:xfrm>
            <a:custGeom>
              <a:avLst/>
              <a:gdLst/>
              <a:ahLst/>
              <a:cxnLst/>
              <a:rect l="l" t="t" r="r" b="b"/>
              <a:pathLst>
                <a:path w="573247" h="546130" extrusionOk="0">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5"/>
            <p:cNvSpPr/>
            <p:nvPr/>
          </p:nvSpPr>
          <p:spPr>
            <a:xfrm>
              <a:off x="5912534" y="4604384"/>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8" name="Google Shape;988;p15"/>
          <p:cNvGrpSpPr/>
          <p:nvPr/>
        </p:nvGrpSpPr>
        <p:grpSpPr>
          <a:xfrm>
            <a:off x="3635560" y="3437636"/>
            <a:ext cx="996314" cy="1327585"/>
            <a:chOff x="6544627" y="3504246"/>
            <a:chExt cx="996314" cy="1327585"/>
          </a:xfrm>
        </p:grpSpPr>
        <p:sp>
          <p:nvSpPr>
            <p:cNvPr id="989" name="Google Shape;989;p15"/>
            <p:cNvSpPr/>
            <p:nvPr/>
          </p:nvSpPr>
          <p:spPr>
            <a:xfrm>
              <a:off x="6999921" y="3504246"/>
              <a:ext cx="85725" cy="1238250"/>
            </a:xfrm>
            <a:custGeom>
              <a:avLst/>
              <a:gdLst/>
              <a:ahLst/>
              <a:cxnLst/>
              <a:rect l="l" t="t" r="r" b="b"/>
              <a:pathLst>
                <a:path w="85725" h="1238250" extrusionOk="0">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5"/>
            <p:cNvSpPr/>
            <p:nvPr/>
          </p:nvSpPr>
          <p:spPr>
            <a:xfrm>
              <a:off x="6854189" y="3504246"/>
              <a:ext cx="189743" cy="342549"/>
            </a:xfrm>
            <a:custGeom>
              <a:avLst/>
              <a:gdLst/>
              <a:ahLst/>
              <a:cxnLst/>
              <a:rect l="l" t="t" r="r" b="b"/>
              <a:pathLst>
                <a:path w="189743" h="342549" extrusionOk="0">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5"/>
            <p:cNvSpPr/>
            <p:nvPr/>
          </p:nvSpPr>
          <p:spPr>
            <a:xfrm>
              <a:off x="7041635" y="3504246"/>
              <a:ext cx="189743" cy="342549"/>
            </a:xfrm>
            <a:custGeom>
              <a:avLst/>
              <a:gdLst/>
              <a:ahLst/>
              <a:cxnLst/>
              <a:rect l="l" t="t" r="r" b="b"/>
              <a:pathLst>
                <a:path w="189743" h="342549" extrusionOk="0">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5"/>
            <p:cNvSpPr/>
            <p:nvPr/>
          </p:nvSpPr>
          <p:spPr>
            <a:xfrm>
              <a:off x="6798944" y="3646169"/>
              <a:ext cx="245396" cy="441837"/>
            </a:xfrm>
            <a:custGeom>
              <a:avLst/>
              <a:gdLst/>
              <a:ahLst/>
              <a:cxnLst/>
              <a:rect l="l" t="t" r="r" b="b"/>
              <a:pathLst>
                <a:path w="245396" h="441837" extrusionOk="0">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15"/>
            <p:cNvSpPr/>
            <p:nvPr/>
          </p:nvSpPr>
          <p:spPr>
            <a:xfrm>
              <a:off x="7041207" y="3646169"/>
              <a:ext cx="245417" cy="441837"/>
            </a:xfrm>
            <a:custGeom>
              <a:avLst/>
              <a:gdLst/>
              <a:ahLst/>
              <a:cxnLst/>
              <a:rect l="l" t="t" r="r" b="b"/>
              <a:pathLst>
                <a:path w="245417" h="441837" extrusionOk="0">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15"/>
            <p:cNvSpPr/>
            <p:nvPr/>
          </p:nvSpPr>
          <p:spPr>
            <a:xfrm>
              <a:off x="6736079" y="3794759"/>
              <a:ext cx="308664" cy="441837"/>
            </a:xfrm>
            <a:custGeom>
              <a:avLst/>
              <a:gdLst/>
              <a:ahLst/>
              <a:cxnLst/>
              <a:rect l="l" t="t" r="r" b="b"/>
              <a:pathLst>
                <a:path w="308664" h="441837" extrusionOk="0">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15"/>
            <p:cNvSpPr/>
            <p:nvPr/>
          </p:nvSpPr>
          <p:spPr>
            <a:xfrm>
              <a:off x="7040824" y="3794759"/>
              <a:ext cx="308665" cy="441837"/>
            </a:xfrm>
            <a:custGeom>
              <a:avLst/>
              <a:gdLst/>
              <a:ahLst/>
              <a:cxnLst/>
              <a:rect l="l" t="t" r="r" b="b"/>
              <a:pathLst>
                <a:path w="308665" h="441837" extrusionOk="0">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15"/>
            <p:cNvSpPr/>
            <p:nvPr/>
          </p:nvSpPr>
          <p:spPr>
            <a:xfrm>
              <a:off x="6736079" y="4073842"/>
              <a:ext cx="308664" cy="441510"/>
            </a:xfrm>
            <a:custGeom>
              <a:avLst/>
              <a:gdLst/>
              <a:ahLst/>
              <a:cxnLst/>
              <a:rect l="l" t="t" r="r" b="b"/>
              <a:pathLst>
                <a:path w="308664" h="441510" extrusionOk="0">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15"/>
            <p:cNvSpPr/>
            <p:nvPr/>
          </p:nvSpPr>
          <p:spPr>
            <a:xfrm>
              <a:off x="7040824" y="4073842"/>
              <a:ext cx="308665" cy="441510"/>
            </a:xfrm>
            <a:custGeom>
              <a:avLst/>
              <a:gdLst/>
              <a:ahLst/>
              <a:cxnLst/>
              <a:rect l="l" t="t" r="r" b="b"/>
              <a:pathLst>
                <a:path w="308665" h="441510" extrusionOk="0">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15"/>
            <p:cNvSpPr/>
            <p:nvPr/>
          </p:nvSpPr>
          <p:spPr>
            <a:xfrm>
              <a:off x="6581774" y="4231004"/>
              <a:ext cx="463823" cy="441837"/>
            </a:xfrm>
            <a:custGeom>
              <a:avLst/>
              <a:gdLst/>
              <a:ahLst/>
              <a:cxnLst/>
              <a:rect l="l" t="t" r="r" b="b"/>
              <a:pathLst>
                <a:path w="463823" h="441837" extrusionOk="0">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15"/>
            <p:cNvSpPr/>
            <p:nvPr/>
          </p:nvSpPr>
          <p:spPr>
            <a:xfrm>
              <a:off x="7039950" y="4231004"/>
              <a:ext cx="463844" cy="441837"/>
            </a:xfrm>
            <a:custGeom>
              <a:avLst/>
              <a:gdLst/>
              <a:ahLst/>
              <a:cxnLst/>
              <a:rect l="l" t="t" r="r" b="b"/>
              <a:pathLst>
                <a:path w="463844" h="441837" extrusionOk="0">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15"/>
            <p:cNvSpPr/>
            <p:nvPr/>
          </p:nvSpPr>
          <p:spPr>
            <a:xfrm>
              <a:off x="6544627" y="4353877"/>
              <a:ext cx="501243" cy="477954"/>
            </a:xfrm>
            <a:custGeom>
              <a:avLst/>
              <a:gdLst/>
              <a:ahLst/>
              <a:cxnLst/>
              <a:rect l="l" t="t" r="r" b="b"/>
              <a:pathLst>
                <a:path w="501243" h="477954" extrusionOk="0">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15"/>
            <p:cNvSpPr/>
            <p:nvPr/>
          </p:nvSpPr>
          <p:spPr>
            <a:xfrm>
              <a:off x="7039678" y="4353877"/>
              <a:ext cx="501263" cy="477954"/>
            </a:xfrm>
            <a:custGeom>
              <a:avLst/>
              <a:gdLst/>
              <a:ahLst/>
              <a:cxnLst/>
              <a:rect l="l" t="t" r="r" b="b"/>
              <a:pathLst>
                <a:path w="501263" h="477954" extrusionOk="0">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2" name="Google Shape;1002;p15"/>
          <p:cNvGrpSpPr/>
          <p:nvPr/>
        </p:nvGrpSpPr>
        <p:grpSpPr>
          <a:xfrm>
            <a:off x="3967982" y="3186177"/>
            <a:ext cx="1139188" cy="1517680"/>
            <a:chOff x="6877049" y="3252787"/>
            <a:chExt cx="1139188" cy="1517680"/>
          </a:xfrm>
        </p:grpSpPr>
        <p:sp>
          <p:nvSpPr>
            <p:cNvPr id="1003" name="Google Shape;1003;p15"/>
            <p:cNvSpPr/>
            <p:nvPr/>
          </p:nvSpPr>
          <p:spPr>
            <a:xfrm>
              <a:off x="7397114" y="3252787"/>
              <a:ext cx="98107" cy="1416367"/>
            </a:xfrm>
            <a:custGeom>
              <a:avLst/>
              <a:gdLst/>
              <a:ahLst/>
              <a:cxnLst/>
              <a:rect l="l" t="t" r="r" b="b"/>
              <a:pathLst>
                <a:path w="98107" h="1416367" extrusionOk="0">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15"/>
            <p:cNvSpPr/>
            <p:nvPr/>
          </p:nvSpPr>
          <p:spPr>
            <a:xfrm>
              <a:off x="7230427" y="3252787"/>
              <a:ext cx="217475" cy="391392"/>
            </a:xfrm>
            <a:custGeom>
              <a:avLst/>
              <a:gdLst/>
              <a:ahLst/>
              <a:cxnLst/>
              <a:rect l="l" t="t" r="r" b="b"/>
              <a:pathLst>
                <a:path w="217475" h="391392" extrusionOk="0">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15"/>
            <p:cNvSpPr/>
            <p:nvPr/>
          </p:nvSpPr>
          <p:spPr>
            <a:xfrm>
              <a:off x="7445175" y="3252787"/>
              <a:ext cx="217686" cy="391392"/>
            </a:xfrm>
            <a:custGeom>
              <a:avLst/>
              <a:gdLst/>
              <a:ahLst/>
              <a:cxnLst/>
              <a:rect l="l" t="t" r="r" b="b"/>
              <a:pathLst>
                <a:path w="217686" h="391392" extrusionOk="0">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15"/>
            <p:cNvSpPr/>
            <p:nvPr/>
          </p:nvSpPr>
          <p:spPr>
            <a:xfrm>
              <a:off x="7168514" y="3414712"/>
              <a:ext cx="279771" cy="505073"/>
            </a:xfrm>
            <a:custGeom>
              <a:avLst/>
              <a:gdLst/>
              <a:ahLst/>
              <a:cxnLst/>
              <a:rect l="l" t="t" r="r" b="b"/>
              <a:pathLst>
                <a:path w="279771" h="505073" extrusionOk="0">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15"/>
            <p:cNvSpPr/>
            <p:nvPr/>
          </p:nvSpPr>
          <p:spPr>
            <a:xfrm>
              <a:off x="7444792" y="3414712"/>
              <a:ext cx="279982" cy="505073"/>
            </a:xfrm>
            <a:custGeom>
              <a:avLst/>
              <a:gdLst/>
              <a:ahLst/>
              <a:cxnLst/>
              <a:rect l="l" t="t" r="r" b="b"/>
              <a:pathLst>
                <a:path w="279982" h="505073" extrusionOk="0">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15"/>
            <p:cNvSpPr/>
            <p:nvPr/>
          </p:nvSpPr>
          <p:spPr>
            <a:xfrm>
              <a:off x="7096124" y="3585209"/>
              <a:ext cx="352706" cy="505009"/>
            </a:xfrm>
            <a:custGeom>
              <a:avLst/>
              <a:gdLst/>
              <a:ahLst/>
              <a:cxnLst/>
              <a:rect l="l" t="t" r="r" b="b"/>
              <a:pathLst>
                <a:path w="352706" h="505009" extrusionOk="0">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15"/>
            <p:cNvSpPr/>
            <p:nvPr/>
          </p:nvSpPr>
          <p:spPr>
            <a:xfrm>
              <a:off x="7444437" y="3585209"/>
              <a:ext cx="352727" cy="505009"/>
            </a:xfrm>
            <a:custGeom>
              <a:avLst/>
              <a:gdLst/>
              <a:ahLst/>
              <a:cxnLst/>
              <a:rect l="l" t="t" r="r" b="b"/>
              <a:pathLst>
                <a:path w="352727" h="505009" extrusionOk="0">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15"/>
            <p:cNvSpPr/>
            <p:nvPr/>
          </p:nvSpPr>
          <p:spPr>
            <a:xfrm>
              <a:off x="7096124" y="3903344"/>
              <a:ext cx="352706" cy="505073"/>
            </a:xfrm>
            <a:custGeom>
              <a:avLst/>
              <a:gdLst/>
              <a:ahLst/>
              <a:cxnLst/>
              <a:rect l="l" t="t" r="r" b="b"/>
              <a:pathLst>
                <a:path w="352706" h="505073" extrusionOk="0">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15"/>
            <p:cNvSpPr/>
            <p:nvPr/>
          </p:nvSpPr>
          <p:spPr>
            <a:xfrm>
              <a:off x="7444437" y="3903344"/>
              <a:ext cx="352727" cy="505073"/>
            </a:xfrm>
            <a:custGeom>
              <a:avLst/>
              <a:gdLst/>
              <a:ahLst/>
              <a:cxnLst/>
              <a:rect l="l" t="t" r="r" b="b"/>
              <a:pathLst>
                <a:path w="352727" h="505073" extrusionOk="0">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15"/>
            <p:cNvSpPr/>
            <p:nvPr/>
          </p:nvSpPr>
          <p:spPr>
            <a:xfrm>
              <a:off x="6919912" y="4083367"/>
              <a:ext cx="529927" cy="505009"/>
            </a:xfrm>
            <a:custGeom>
              <a:avLst/>
              <a:gdLst/>
              <a:ahLst/>
              <a:cxnLst/>
              <a:rect l="l" t="t" r="r" b="b"/>
              <a:pathLst>
                <a:path w="529927" h="505009" extrusionOk="0">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15"/>
            <p:cNvSpPr/>
            <p:nvPr/>
          </p:nvSpPr>
          <p:spPr>
            <a:xfrm>
              <a:off x="7443239" y="4083367"/>
              <a:ext cx="530137" cy="505009"/>
            </a:xfrm>
            <a:custGeom>
              <a:avLst/>
              <a:gdLst/>
              <a:ahLst/>
              <a:cxnLst/>
              <a:rect l="l" t="t" r="r" b="b"/>
              <a:pathLst>
                <a:path w="530137" h="505009" extrusionOk="0">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15"/>
            <p:cNvSpPr/>
            <p:nvPr/>
          </p:nvSpPr>
          <p:spPr>
            <a:xfrm>
              <a:off x="6877049" y="4224337"/>
              <a:ext cx="573037" cy="546130"/>
            </a:xfrm>
            <a:custGeom>
              <a:avLst/>
              <a:gdLst/>
              <a:ahLst/>
              <a:cxnLst/>
              <a:rect l="l" t="t" r="r" b="b"/>
              <a:pathLst>
                <a:path w="573037" h="546130" extrusionOk="0">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15"/>
            <p:cNvSpPr/>
            <p:nvPr/>
          </p:nvSpPr>
          <p:spPr>
            <a:xfrm>
              <a:off x="7442991" y="4224337"/>
              <a:ext cx="573247" cy="546130"/>
            </a:xfrm>
            <a:custGeom>
              <a:avLst/>
              <a:gdLst/>
              <a:ahLst/>
              <a:cxnLst/>
              <a:rect l="l" t="t" r="r" b="b"/>
              <a:pathLst>
                <a:path w="573247" h="546130" extrusionOk="0">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15"/>
          <p:cNvGrpSpPr/>
          <p:nvPr/>
        </p:nvGrpSpPr>
        <p:grpSpPr>
          <a:xfrm>
            <a:off x="4408037" y="2835657"/>
            <a:ext cx="1402080" cy="1868252"/>
            <a:chOff x="7317104" y="2902267"/>
            <a:chExt cx="1402080" cy="1868252"/>
          </a:xfrm>
        </p:grpSpPr>
        <p:sp>
          <p:nvSpPr>
            <p:cNvPr id="1017" name="Google Shape;1017;p15"/>
            <p:cNvSpPr/>
            <p:nvPr/>
          </p:nvSpPr>
          <p:spPr>
            <a:xfrm>
              <a:off x="7957184" y="2902267"/>
              <a:ext cx="120967" cy="1743075"/>
            </a:xfrm>
            <a:custGeom>
              <a:avLst/>
              <a:gdLst/>
              <a:ahLst/>
              <a:cxnLst/>
              <a:rect l="l" t="t" r="r" b="b"/>
              <a:pathLst>
                <a:path w="120967" h="1743075" extrusionOk="0">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15"/>
            <p:cNvSpPr/>
            <p:nvPr/>
          </p:nvSpPr>
          <p:spPr>
            <a:xfrm>
              <a:off x="7752396" y="2902267"/>
              <a:ext cx="267437" cy="481619"/>
            </a:xfrm>
            <a:custGeom>
              <a:avLst/>
              <a:gdLst/>
              <a:ahLst/>
              <a:cxnLst/>
              <a:rect l="l" t="t" r="r" b="b"/>
              <a:pathLst>
                <a:path w="267437" h="481619" extrusionOk="0">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15"/>
            <p:cNvSpPr/>
            <p:nvPr/>
          </p:nvSpPr>
          <p:spPr>
            <a:xfrm>
              <a:off x="8016453" y="2902267"/>
              <a:ext cx="267438" cy="481619"/>
            </a:xfrm>
            <a:custGeom>
              <a:avLst/>
              <a:gdLst/>
              <a:ahLst/>
              <a:cxnLst/>
              <a:rect l="l" t="t" r="r" b="b"/>
              <a:pathLst>
                <a:path w="267438" h="481619" extrusionOk="0">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15"/>
            <p:cNvSpPr/>
            <p:nvPr/>
          </p:nvSpPr>
          <p:spPr>
            <a:xfrm>
              <a:off x="7675244" y="3101339"/>
              <a:ext cx="344923" cy="621535"/>
            </a:xfrm>
            <a:custGeom>
              <a:avLst/>
              <a:gdLst/>
              <a:ahLst/>
              <a:cxnLst/>
              <a:rect l="l" t="t" r="r" b="b"/>
              <a:pathLst>
                <a:path w="344923" h="621535" extrusionOk="0">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15"/>
            <p:cNvSpPr/>
            <p:nvPr/>
          </p:nvSpPr>
          <p:spPr>
            <a:xfrm>
              <a:off x="8015911" y="3101339"/>
              <a:ext cx="345133" cy="621535"/>
            </a:xfrm>
            <a:custGeom>
              <a:avLst/>
              <a:gdLst/>
              <a:ahLst/>
              <a:cxnLst/>
              <a:rect l="l" t="t" r="r" b="b"/>
              <a:pathLst>
                <a:path w="345133" h="621535" extrusionOk="0">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15"/>
            <p:cNvSpPr/>
            <p:nvPr/>
          </p:nvSpPr>
          <p:spPr>
            <a:xfrm>
              <a:off x="7586662" y="3310889"/>
              <a:ext cx="434208" cy="621471"/>
            </a:xfrm>
            <a:custGeom>
              <a:avLst/>
              <a:gdLst/>
              <a:ahLst/>
              <a:cxnLst/>
              <a:rect l="l" t="t" r="r" b="b"/>
              <a:pathLst>
                <a:path w="434208" h="621471" extrusionOk="0">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15"/>
            <p:cNvSpPr/>
            <p:nvPr/>
          </p:nvSpPr>
          <p:spPr>
            <a:xfrm>
              <a:off x="8015418" y="3310889"/>
              <a:ext cx="434208" cy="621471"/>
            </a:xfrm>
            <a:custGeom>
              <a:avLst/>
              <a:gdLst/>
              <a:ahLst/>
              <a:cxnLst/>
              <a:rect l="l" t="t" r="r" b="b"/>
              <a:pathLst>
                <a:path w="434208" h="621471" extrusionOk="0">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15"/>
            <p:cNvSpPr/>
            <p:nvPr/>
          </p:nvSpPr>
          <p:spPr>
            <a:xfrm>
              <a:off x="7586662" y="3703319"/>
              <a:ext cx="434208" cy="621471"/>
            </a:xfrm>
            <a:custGeom>
              <a:avLst/>
              <a:gdLst/>
              <a:ahLst/>
              <a:cxnLst/>
              <a:rect l="l" t="t" r="r" b="b"/>
              <a:pathLst>
                <a:path w="434208" h="621471" extrusionOk="0">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15"/>
            <p:cNvSpPr/>
            <p:nvPr/>
          </p:nvSpPr>
          <p:spPr>
            <a:xfrm>
              <a:off x="8015418" y="3703319"/>
              <a:ext cx="434208" cy="621471"/>
            </a:xfrm>
            <a:custGeom>
              <a:avLst/>
              <a:gdLst/>
              <a:ahLst/>
              <a:cxnLst/>
              <a:rect l="l" t="t" r="r" b="b"/>
              <a:pathLst>
                <a:path w="434208" h="621471" extrusionOk="0">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15"/>
            <p:cNvSpPr/>
            <p:nvPr/>
          </p:nvSpPr>
          <p:spPr>
            <a:xfrm>
              <a:off x="7369492" y="3924299"/>
              <a:ext cx="652635" cy="621535"/>
            </a:xfrm>
            <a:custGeom>
              <a:avLst/>
              <a:gdLst/>
              <a:ahLst/>
              <a:cxnLst/>
              <a:rect l="l" t="t" r="r" b="b"/>
              <a:pathLst>
                <a:path w="652635" h="621535" extrusionOk="0">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15"/>
            <p:cNvSpPr/>
            <p:nvPr/>
          </p:nvSpPr>
          <p:spPr>
            <a:xfrm>
              <a:off x="8013950" y="3924299"/>
              <a:ext cx="652846" cy="621535"/>
            </a:xfrm>
            <a:custGeom>
              <a:avLst/>
              <a:gdLst/>
              <a:ahLst/>
              <a:cxnLst/>
              <a:rect l="l" t="t" r="r" b="b"/>
              <a:pathLst>
                <a:path w="652846" h="621535" extrusionOk="0">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15"/>
            <p:cNvSpPr/>
            <p:nvPr/>
          </p:nvSpPr>
          <p:spPr>
            <a:xfrm>
              <a:off x="7317104" y="4097654"/>
              <a:ext cx="705433" cy="672865"/>
            </a:xfrm>
            <a:custGeom>
              <a:avLst/>
              <a:gdLst/>
              <a:ahLst/>
              <a:cxnLst/>
              <a:rect l="l" t="t" r="r" b="b"/>
              <a:pathLst>
                <a:path w="705433" h="672865" extrusionOk="0">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15"/>
            <p:cNvSpPr/>
            <p:nvPr/>
          </p:nvSpPr>
          <p:spPr>
            <a:xfrm>
              <a:off x="8013730" y="4097654"/>
              <a:ext cx="705454" cy="672865"/>
            </a:xfrm>
            <a:custGeom>
              <a:avLst/>
              <a:gdLst/>
              <a:ahLst/>
              <a:cxnLst/>
              <a:rect l="l" t="t" r="r" b="b"/>
              <a:pathLst>
                <a:path w="705454" h="672865" extrusionOk="0">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0" name="Google Shape;1030;p15"/>
          <p:cNvGrpSpPr/>
          <p:nvPr/>
        </p:nvGrpSpPr>
        <p:grpSpPr>
          <a:xfrm>
            <a:off x="2778310" y="2395602"/>
            <a:ext cx="1943099" cy="2588030"/>
            <a:chOff x="5687377" y="2462212"/>
            <a:chExt cx="1943099" cy="2588030"/>
          </a:xfrm>
        </p:grpSpPr>
        <p:sp>
          <p:nvSpPr>
            <p:cNvPr id="1031" name="Google Shape;1031;p15"/>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15"/>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15"/>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15"/>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15"/>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15"/>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15"/>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15"/>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15"/>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15"/>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15"/>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15"/>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15"/>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4" name="Google Shape;1044;p15"/>
          <p:cNvGrpSpPr/>
          <p:nvPr/>
        </p:nvGrpSpPr>
        <p:grpSpPr>
          <a:xfrm>
            <a:off x="94282" y="1901458"/>
            <a:ext cx="3216986" cy="2852089"/>
            <a:chOff x="312287" y="2474659"/>
            <a:chExt cx="2584132" cy="2291018"/>
          </a:xfrm>
        </p:grpSpPr>
        <p:grpSp>
          <p:nvGrpSpPr>
            <p:cNvPr id="1045" name="Google Shape;1045;p15"/>
            <p:cNvGrpSpPr/>
            <p:nvPr/>
          </p:nvGrpSpPr>
          <p:grpSpPr>
            <a:xfrm>
              <a:off x="312287" y="3216657"/>
              <a:ext cx="1139189" cy="1517680"/>
              <a:chOff x="3221354" y="3283267"/>
              <a:chExt cx="1139189" cy="1517680"/>
            </a:xfrm>
          </p:grpSpPr>
          <p:sp>
            <p:nvSpPr>
              <p:cNvPr id="1046" name="Google Shape;1046;p15"/>
              <p:cNvSpPr/>
              <p:nvPr/>
            </p:nvSpPr>
            <p:spPr>
              <a:xfrm>
                <a:off x="3742372" y="3283267"/>
                <a:ext cx="98107" cy="1415414"/>
              </a:xfrm>
              <a:custGeom>
                <a:avLst/>
                <a:gdLst/>
                <a:ahLst/>
                <a:cxnLst/>
                <a:rect l="l" t="t" r="r" b="b"/>
                <a:pathLst>
                  <a:path w="98107" h="1415414" extrusionOk="0">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15"/>
              <p:cNvSpPr/>
              <p:nvPr/>
            </p:nvSpPr>
            <p:spPr>
              <a:xfrm>
                <a:off x="3574732" y="3283267"/>
                <a:ext cx="217686" cy="391328"/>
              </a:xfrm>
              <a:custGeom>
                <a:avLst/>
                <a:gdLst/>
                <a:ahLst/>
                <a:cxnLst/>
                <a:rect l="l" t="t" r="r" b="b"/>
                <a:pathLst>
                  <a:path w="217686" h="391328" extrusionOk="0">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15"/>
              <p:cNvSpPr/>
              <p:nvPr/>
            </p:nvSpPr>
            <p:spPr>
              <a:xfrm>
                <a:off x="3789690" y="3283267"/>
                <a:ext cx="217476" cy="391328"/>
              </a:xfrm>
              <a:custGeom>
                <a:avLst/>
                <a:gdLst/>
                <a:ahLst/>
                <a:cxnLst/>
                <a:rect l="l" t="t" r="r" b="b"/>
                <a:pathLst>
                  <a:path w="217476" h="391328" extrusionOk="0">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15"/>
              <p:cNvSpPr/>
              <p:nvPr/>
            </p:nvSpPr>
            <p:spPr>
              <a:xfrm>
                <a:off x="3512819" y="3445192"/>
                <a:ext cx="279982" cy="505009"/>
              </a:xfrm>
              <a:custGeom>
                <a:avLst/>
                <a:gdLst/>
                <a:ahLst/>
                <a:cxnLst/>
                <a:rect l="l" t="t" r="r" b="b"/>
                <a:pathLst>
                  <a:path w="279982" h="505009" extrusionOk="0">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15"/>
              <p:cNvSpPr/>
              <p:nvPr/>
            </p:nvSpPr>
            <p:spPr>
              <a:xfrm>
                <a:off x="3789307" y="3445192"/>
                <a:ext cx="279772" cy="505009"/>
              </a:xfrm>
              <a:custGeom>
                <a:avLst/>
                <a:gdLst/>
                <a:ahLst/>
                <a:cxnLst/>
                <a:rect l="l" t="t" r="r" b="b"/>
                <a:pathLst>
                  <a:path w="279772" h="505009" extrusionOk="0">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15"/>
              <p:cNvSpPr/>
              <p:nvPr/>
            </p:nvSpPr>
            <p:spPr>
              <a:xfrm>
                <a:off x="3440429" y="3614737"/>
                <a:ext cx="352726" cy="505073"/>
              </a:xfrm>
              <a:custGeom>
                <a:avLst/>
                <a:gdLst/>
                <a:ahLst/>
                <a:cxnLst/>
                <a:rect l="l" t="t" r="r" b="b"/>
                <a:pathLst>
                  <a:path w="352726" h="505073" extrusionOk="0">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15"/>
              <p:cNvSpPr/>
              <p:nvPr/>
            </p:nvSpPr>
            <p:spPr>
              <a:xfrm>
                <a:off x="3788762" y="3614737"/>
                <a:ext cx="352706" cy="505073"/>
              </a:xfrm>
              <a:custGeom>
                <a:avLst/>
                <a:gdLst/>
                <a:ahLst/>
                <a:cxnLst/>
                <a:rect l="l" t="t" r="r" b="b"/>
                <a:pathLst>
                  <a:path w="352706" h="505073" extrusionOk="0">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15"/>
              <p:cNvSpPr/>
              <p:nvPr/>
            </p:nvSpPr>
            <p:spPr>
              <a:xfrm>
                <a:off x="3440429" y="3933824"/>
                <a:ext cx="352726" cy="505009"/>
              </a:xfrm>
              <a:custGeom>
                <a:avLst/>
                <a:gdLst/>
                <a:ahLst/>
                <a:cxnLst/>
                <a:rect l="l" t="t" r="r" b="b"/>
                <a:pathLst>
                  <a:path w="352726" h="505009" extrusionOk="0">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15"/>
              <p:cNvSpPr/>
              <p:nvPr/>
            </p:nvSpPr>
            <p:spPr>
              <a:xfrm>
                <a:off x="3788762" y="3933824"/>
                <a:ext cx="352706" cy="505009"/>
              </a:xfrm>
              <a:custGeom>
                <a:avLst/>
                <a:gdLst/>
                <a:ahLst/>
                <a:cxnLst/>
                <a:rect l="l" t="t" r="r" b="b"/>
                <a:pathLst>
                  <a:path w="352706" h="505009" extrusionOk="0">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15"/>
              <p:cNvSpPr/>
              <p:nvPr/>
            </p:nvSpPr>
            <p:spPr>
              <a:xfrm>
                <a:off x="3264217" y="4112894"/>
                <a:ext cx="530137" cy="505073"/>
              </a:xfrm>
              <a:custGeom>
                <a:avLst/>
                <a:gdLst/>
                <a:ahLst/>
                <a:cxnLst/>
                <a:rect l="l" t="t" r="r" b="b"/>
                <a:pathLst>
                  <a:path w="530137" h="505073" extrusionOk="0">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15"/>
              <p:cNvSpPr/>
              <p:nvPr/>
            </p:nvSpPr>
            <p:spPr>
              <a:xfrm>
                <a:off x="3787754" y="4112894"/>
                <a:ext cx="529927" cy="505073"/>
              </a:xfrm>
              <a:custGeom>
                <a:avLst/>
                <a:gdLst/>
                <a:ahLst/>
                <a:cxnLst/>
                <a:rect l="l" t="t" r="r" b="b"/>
                <a:pathLst>
                  <a:path w="529927" h="505073" extrusionOk="0">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15"/>
              <p:cNvSpPr/>
              <p:nvPr/>
            </p:nvSpPr>
            <p:spPr>
              <a:xfrm>
                <a:off x="3221354" y="4254817"/>
                <a:ext cx="573247" cy="546130"/>
              </a:xfrm>
              <a:custGeom>
                <a:avLst/>
                <a:gdLst/>
                <a:ahLst/>
                <a:cxnLst/>
                <a:rect l="l" t="t" r="r" b="b"/>
                <a:pathLst>
                  <a:path w="573247" h="546130" extrusionOk="0">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15"/>
              <p:cNvSpPr/>
              <p:nvPr/>
            </p:nvSpPr>
            <p:spPr>
              <a:xfrm>
                <a:off x="3787506" y="4254817"/>
                <a:ext cx="573037" cy="546130"/>
              </a:xfrm>
              <a:custGeom>
                <a:avLst/>
                <a:gdLst/>
                <a:ahLst/>
                <a:cxnLst/>
                <a:rect l="l" t="t" r="r" b="b"/>
                <a:pathLst>
                  <a:path w="573037" h="546130" extrusionOk="0">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9" name="Google Shape;1059;p15"/>
            <p:cNvGrpSpPr/>
            <p:nvPr/>
          </p:nvGrpSpPr>
          <p:grpSpPr>
            <a:xfrm>
              <a:off x="758057" y="2821369"/>
              <a:ext cx="1388744" cy="1848705"/>
              <a:chOff x="3667124" y="2887979"/>
              <a:chExt cx="1388744" cy="1848705"/>
            </a:xfrm>
          </p:grpSpPr>
          <p:sp>
            <p:nvSpPr>
              <p:cNvPr id="1060" name="Google Shape;1060;p15"/>
              <p:cNvSpPr/>
              <p:nvPr/>
            </p:nvSpPr>
            <p:spPr>
              <a:xfrm>
                <a:off x="4301489" y="2887979"/>
                <a:ext cx="120014" cy="1724977"/>
              </a:xfrm>
              <a:custGeom>
                <a:avLst/>
                <a:gdLst/>
                <a:ahLst/>
                <a:cxnLst/>
                <a:rect l="l" t="t" r="r" b="b"/>
                <a:pathLst>
                  <a:path w="120014" h="1724977" extrusionOk="0">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15"/>
              <p:cNvSpPr/>
              <p:nvPr/>
            </p:nvSpPr>
            <p:spPr>
              <a:xfrm>
                <a:off x="4098607" y="2887979"/>
                <a:ext cx="264603" cy="476678"/>
              </a:xfrm>
              <a:custGeom>
                <a:avLst/>
                <a:gdLst/>
                <a:ahLst/>
                <a:cxnLst/>
                <a:rect l="l" t="t" r="r" b="b"/>
                <a:pathLst>
                  <a:path w="264603" h="476678" extrusionOk="0">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15"/>
              <p:cNvSpPr/>
              <p:nvPr/>
            </p:nvSpPr>
            <p:spPr>
              <a:xfrm>
                <a:off x="4359804" y="2887979"/>
                <a:ext cx="264582" cy="476678"/>
              </a:xfrm>
              <a:custGeom>
                <a:avLst/>
                <a:gdLst/>
                <a:ahLst/>
                <a:cxnLst/>
                <a:rect l="l" t="t" r="r" b="b"/>
                <a:pathLst>
                  <a:path w="264582" h="476678" extrusionOk="0">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15"/>
              <p:cNvSpPr/>
              <p:nvPr/>
            </p:nvSpPr>
            <p:spPr>
              <a:xfrm>
                <a:off x="4022407" y="3085146"/>
                <a:ext cx="341347" cy="615255"/>
              </a:xfrm>
              <a:custGeom>
                <a:avLst/>
                <a:gdLst/>
                <a:ahLst/>
                <a:cxnLst/>
                <a:rect l="l" t="t" r="r" b="b"/>
                <a:pathLst>
                  <a:path w="341347" h="615255" extrusionOk="0">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15"/>
              <p:cNvSpPr/>
              <p:nvPr/>
            </p:nvSpPr>
            <p:spPr>
              <a:xfrm>
                <a:off x="4359470" y="3085146"/>
                <a:ext cx="341116" cy="615255"/>
              </a:xfrm>
              <a:custGeom>
                <a:avLst/>
                <a:gdLst/>
                <a:ahLst/>
                <a:cxnLst/>
                <a:rect l="l" t="t" r="r" b="b"/>
                <a:pathLst>
                  <a:path w="341116" h="615255" extrusionOk="0">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15"/>
              <p:cNvSpPr/>
              <p:nvPr/>
            </p:nvSpPr>
            <p:spPr>
              <a:xfrm>
                <a:off x="3933824" y="3291839"/>
                <a:ext cx="430421" cy="615582"/>
              </a:xfrm>
              <a:custGeom>
                <a:avLst/>
                <a:gdLst/>
                <a:ahLst/>
                <a:cxnLst/>
                <a:rect l="l" t="t" r="r" b="b"/>
                <a:pathLst>
                  <a:path w="430421" h="615582" extrusionOk="0">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15"/>
              <p:cNvSpPr/>
              <p:nvPr/>
            </p:nvSpPr>
            <p:spPr>
              <a:xfrm>
                <a:off x="4358747" y="3291839"/>
                <a:ext cx="430421" cy="615582"/>
              </a:xfrm>
              <a:custGeom>
                <a:avLst/>
                <a:gdLst/>
                <a:ahLst/>
                <a:cxnLst/>
                <a:rect l="l" t="t" r="r" b="b"/>
                <a:pathLst>
                  <a:path w="430421" h="615582" extrusionOk="0">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15"/>
              <p:cNvSpPr/>
              <p:nvPr/>
            </p:nvSpPr>
            <p:spPr>
              <a:xfrm>
                <a:off x="3933824" y="3680459"/>
                <a:ext cx="430421" cy="615255"/>
              </a:xfrm>
              <a:custGeom>
                <a:avLst/>
                <a:gdLst/>
                <a:ahLst/>
                <a:cxnLst/>
                <a:rect l="l" t="t" r="r" b="b"/>
                <a:pathLst>
                  <a:path w="430421" h="615255" extrusionOk="0">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15"/>
              <p:cNvSpPr/>
              <p:nvPr/>
            </p:nvSpPr>
            <p:spPr>
              <a:xfrm>
                <a:off x="4358747" y="3680459"/>
                <a:ext cx="430421" cy="615255"/>
              </a:xfrm>
              <a:custGeom>
                <a:avLst/>
                <a:gdLst/>
                <a:ahLst/>
                <a:cxnLst/>
                <a:rect l="l" t="t" r="r" b="b"/>
                <a:pathLst>
                  <a:path w="430421" h="615255" extrusionOk="0">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15"/>
              <p:cNvSpPr/>
              <p:nvPr/>
            </p:nvSpPr>
            <p:spPr>
              <a:xfrm>
                <a:off x="3719512" y="3899534"/>
                <a:ext cx="645992" cy="615255"/>
              </a:xfrm>
              <a:custGeom>
                <a:avLst/>
                <a:gdLst/>
                <a:ahLst/>
                <a:cxnLst/>
                <a:rect l="l" t="t" r="r" b="b"/>
                <a:pathLst>
                  <a:path w="645992" h="615255" extrusionOk="0">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15"/>
              <p:cNvSpPr/>
              <p:nvPr/>
            </p:nvSpPr>
            <p:spPr>
              <a:xfrm>
                <a:off x="4357488" y="3899534"/>
                <a:ext cx="645993" cy="615255"/>
              </a:xfrm>
              <a:custGeom>
                <a:avLst/>
                <a:gdLst/>
                <a:ahLst/>
                <a:cxnLst/>
                <a:rect l="l" t="t" r="r" b="b"/>
                <a:pathLst>
                  <a:path w="645993" h="615255" extrusionOk="0">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15"/>
              <p:cNvSpPr/>
              <p:nvPr/>
            </p:nvSpPr>
            <p:spPr>
              <a:xfrm>
                <a:off x="3667124" y="4070984"/>
                <a:ext cx="698811" cy="665700"/>
              </a:xfrm>
              <a:custGeom>
                <a:avLst/>
                <a:gdLst/>
                <a:ahLst/>
                <a:cxnLst/>
                <a:rect l="l" t="t" r="r" b="b"/>
                <a:pathLst>
                  <a:path w="698811" h="665700" extrusionOk="0">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15"/>
              <p:cNvSpPr/>
              <p:nvPr/>
            </p:nvSpPr>
            <p:spPr>
              <a:xfrm>
                <a:off x="4357267" y="4070984"/>
                <a:ext cx="698601" cy="665700"/>
              </a:xfrm>
              <a:custGeom>
                <a:avLst/>
                <a:gdLst/>
                <a:ahLst/>
                <a:cxnLst/>
                <a:rect l="l" t="t" r="r" b="b"/>
                <a:pathLst>
                  <a:path w="698601" h="665700" extrusionOk="0">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3" name="Google Shape;1073;p15"/>
            <p:cNvGrpSpPr/>
            <p:nvPr/>
          </p:nvGrpSpPr>
          <p:grpSpPr>
            <a:xfrm>
              <a:off x="1176205" y="2474659"/>
              <a:ext cx="1720214" cy="2291018"/>
              <a:chOff x="4085272" y="2541269"/>
              <a:chExt cx="1720214" cy="2291018"/>
            </a:xfrm>
          </p:grpSpPr>
          <p:sp>
            <p:nvSpPr>
              <p:cNvPr id="1074" name="Google Shape;1074;p15"/>
              <p:cNvSpPr/>
              <p:nvPr/>
            </p:nvSpPr>
            <p:spPr>
              <a:xfrm>
                <a:off x="4871084" y="2541269"/>
                <a:ext cx="148590" cy="2137410"/>
              </a:xfrm>
              <a:custGeom>
                <a:avLst/>
                <a:gdLst/>
                <a:ahLst/>
                <a:cxnLst/>
                <a:rect l="l" t="t" r="r" b="b"/>
                <a:pathLst>
                  <a:path w="148590" h="2137410" extrusionOk="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15"/>
              <p:cNvSpPr/>
              <p:nvPr/>
            </p:nvSpPr>
            <p:spPr>
              <a:xfrm>
                <a:off x="4619624" y="2541269"/>
                <a:ext cx="327830" cy="590752"/>
              </a:xfrm>
              <a:custGeom>
                <a:avLst/>
                <a:gdLst/>
                <a:ahLst/>
                <a:cxnLst/>
                <a:rect l="l" t="t" r="r" b="b"/>
                <a:pathLst>
                  <a:path w="327830" h="590752" extrusionOk="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15"/>
              <p:cNvSpPr/>
              <p:nvPr/>
            </p:nvSpPr>
            <p:spPr>
              <a:xfrm>
                <a:off x="4943283" y="2541269"/>
                <a:ext cx="327850" cy="590752"/>
              </a:xfrm>
              <a:custGeom>
                <a:avLst/>
                <a:gdLst/>
                <a:ahLst/>
                <a:cxnLst/>
                <a:rect l="l" t="t" r="r" b="b"/>
                <a:pathLst>
                  <a:path w="327850" h="590752" extrusionOk="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15"/>
              <p:cNvSpPr/>
              <p:nvPr/>
            </p:nvSpPr>
            <p:spPr>
              <a:xfrm>
                <a:off x="4525327" y="2786062"/>
                <a:ext cx="422617" cy="762272"/>
              </a:xfrm>
              <a:custGeom>
                <a:avLst/>
                <a:gdLst/>
                <a:ahLst/>
                <a:cxnLst/>
                <a:rect l="l" t="t" r="r" b="b"/>
                <a:pathLst>
                  <a:path w="422617" h="762272" extrusionOk="0">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15"/>
              <p:cNvSpPr/>
              <p:nvPr/>
            </p:nvSpPr>
            <p:spPr>
              <a:xfrm>
                <a:off x="4942603" y="2786062"/>
                <a:ext cx="422828" cy="762272"/>
              </a:xfrm>
              <a:custGeom>
                <a:avLst/>
                <a:gdLst/>
                <a:ahLst/>
                <a:cxnLst/>
                <a:rect l="l" t="t" r="r" b="b"/>
                <a:pathLst>
                  <a:path w="422828" h="762272" extrusionOk="0">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15"/>
              <p:cNvSpPr/>
              <p:nvPr/>
            </p:nvSpPr>
            <p:spPr>
              <a:xfrm>
                <a:off x="4415789" y="3043237"/>
                <a:ext cx="532763" cy="761880"/>
              </a:xfrm>
              <a:custGeom>
                <a:avLst/>
                <a:gdLst/>
                <a:ahLst/>
                <a:cxnLst/>
                <a:rect l="l" t="t" r="r" b="b"/>
                <a:pathLst>
                  <a:path w="532763" h="761880" extrusionOk="0">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15"/>
              <p:cNvSpPr/>
              <p:nvPr/>
            </p:nvSpPr>
            <p:spPr>
              <a:xfrm>
                <a:off x="4941976" y="3043237"/>
                <a:ext cx="532992" cy="761880"/>
              </a:xfrm>
              <a:custGeom>
                <a:avLst/>
                <a:gdLst/>
                <a:ahLst/>
                <a:cxnLst/>
                <a:rect l="l" t="t" r="r" b="b"/>
                <a:pathLst>
                  <a:path w="532992" h="761880" extrusionOk="0">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15"/>
              <p:cNvSpPr/>
              <p:nvPr/>
            </p:nvSpPr>
            <p:spPr>
              <a:xfrm>
                <a:off x="4415789" y="3523296"/>
                <a:ext cx="532763" cy="762272"/>
              </a:xfrm>
              <a:custGeom>
                <a:avLst/>
                <a:gdLst/>
                <a:ahLst/>
                <a:cxnLst/>
                <a:rect l="l" t="t" r="r" b="b"/>
                <a:pathLst>
                  <a:path w="532763" h="762272" extrusionOk="0">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15"/>
              <p:cNvSpPr/>
              <p:nvPr/>
            </p:nvSpPr>
            <p:spPr>
              <a:xfrm>
                <a:off x="4941976" y="3523296"/>
                <a:ext cx="532992" cy="762272"/>
              </a:xfrm>
              <a:custGeom>
                <a:avLst/>
                <a:gdLst/>
                <a:ahLst/>
                <a:cxnLst/>
                <a:rect l="l" t="t" r="r" b="b"/>
                <a:pathLst>
                  <a:path w="532992" h="762272" extrusionOk="0">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15"/>
              <p:cNvSpPr/>
              <p:nvPr/>
            </p:nvSpPr>
            <p:spPr>
              <a:xfrm>
                <a:off x="4150041" y="3794759"/>
                <a:ext cx="800200" cy="762272"/>
              </a:xfrm>
              <a:custGeom>
                <a:avLst/>
                <a:gdLst/>
                <a:ahLst/>
                <a:cxnLst/>
                <a:rect l="l" t="t" r="r" b="b"/>
                <a:pathLst>
                  <a:path w="800200" h="762272" extrusionOk="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15"/>
              <p:cNvSpPr/>
              <p:nvPr/>
            </p:nvSpPr>
            <p:spPr>
              <a:xfrm>
                <a:off x="4940286" y="3794759"/>
                <a:ext cx="800431" cy="762272"/>
              </a:xfrm>
              <a:custGeom>
                <a:avLst/>
                <a:gdLst/>
                <a:ahLst/>
                <a:cxnLst/>
                <a:rect l="l" t="t" r="r" b="b"/>
                <a:pathLst>
                  <a:path w="800431" h="762272" extrusionOk="0">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15"/>
              <p:cNvSpPr/>
              <p:nvPr/>
            </p:nvSpPr>
            <p:spPr>
              <a:xfrm>
                <a:off x="4085272" y="4008119"/>
                <a:ext cx="865352" cy="824168"/>
              </a:xfrm>
              <a:custGeom>
                <a:avLst/>
                <a:gdLst/>
                <a:ahLst/>
                <a:cxnLst/>
                <a:rect l="l" t="t" r="r" b="b"/>
                <a:pathLst>
                  <a:path w="865352" h="824168" extrusionOk="0">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15"/>
              <p:cNvSpPr/>
              <p:nvPr/>
            </p:nvSpPr>
            <p:spPr>
              <a:xfrm>
                <a:off x="4939904" y="4008119"/>
                <a:ext cx="865582" cy="824168"/>
              </a:xfrm>
              <a:custGeom>
                <a:avLst/>
                <a:gdLst/>
                <a:ahLst/>
                <a:cxnLst/>
                <a:rect l="l" t="t" r="r" b="b"/>
                <a:pathLst>
                  <a:path w="865582" h="824168" extrusionOk="0">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7" name="Google Shape;1087;p15"/>
          <p:cNvGrpSpPr/>
          <p:nvPr/>
        </p:nvGrpSpPr>
        <p:grpSpPr>
          <a:xfrm>
            <a:off x="6053" y="2339404"/>
            <a:ext cx="1163001" cy="2642607"/>
            <a:chOff x="2957512" y="2406014"/>
            <a:chExt cx="1163001" cy="2642607"/>
          </a:xfrm>
        </p:grpSpPr>
        <p:sp>
          <p:nvSpPr>
            <p:cNvPr id="1088" name="Google Shape;1088;p15"/>
            <p:cNvSpPr/>
            <p:nvPr/>
          </p:nvSpPr>
          <p:spPr>
            <a:xfrm>
              <a:off x="3043237" y="2406014"/>
              <a:ext cx="171450" cy="2465069"/>
            </a:xfrm>
            <a:custGeom>
              <a:avLst/>
              <a:gdLst/>
              <a:ahLst/>
              <a:cxnLst/>
              <a:rect l="l" t="t" r="r" b="b"/>
              <a:pathLst>
                <a:path w="171450" h="2465069" extrusionOk="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15"/>
            <p:cNvSpPr/>
            <p:nvPr/>
          </p:nvSpPr>
          <p:spPr>
            <a:xfrm>
              <a:off x="2957512" y="2406014"/>
              <a:ext cx="173700" cy="669607"/>
            </a:xfrm>
            <a:custGeom>
              <a:avLst/>
              <a:gdLst/>
              <a:ahLst/>
              <a:cxnLst/>
              <a:rect l="l" t="t" r="r" b="b"/>
              <a:pathLst>
                <a:path w="173700" h="669607" extrusionOk="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15"/>
            <p:cNvSpPr/>
            <p:nvPr/>
          </p:nvSpPr>
          <p:spPr>
            <a:xfrm>
              <a:off x="3126644" y="2406014"/>
              <a:ext cx="378555" cy="681599"/>
            </a:xfrm>
            <a:custGeom>
              <a:avLst/>
              <a:gdLst/>
              <a:ahLst/>
              <a:cxnLst/>
              <a:rect l="l" t="t" r="r" b="b"/>
              <a:pathLst>
                <a:path w="378555" h="681599" extrusionOk="0">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15"/>
            <p:cNvSpPr/>
            <p:nvPr/>
          </p:nvSpPr>
          <p:spPr>
            <a:xfrm>
              <a:off x="2957512" y="2687954"/>
              <a:ext cx="174282" cy="835342"/>
            </a:xfrm>
            <a:custGeom>
              <a:avLst/>
              <a:gdLst/>
              <a:ahLst/>
              <a:cxnLst/>
              <a:rect l="l" t="t" r="r" b="b"/>
              <a:pathLst>
                <a:path w="174282" h="835342" extrusionOk="0">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15"/>
            <p:cNvSpPr/>
            <p:nvPr/>
          </p:nvSpPr>
          <p:spPr>
            <a:xfrm>
              <a:off x="3125804" y="2687954"/>
              <a:ext cx="487979" cy="879618"/>
            </a:xfrm>
            <a:custGeom>
              <a:avLst/>
              <a:gdLst/>
              <a:ahLst/>
              <a:cxnLst/>
              <a:rect l="l" t="t" r="r" b="b"/>
              <a:pathLst>
                <a:path w="487979" h="879618" extrusionOk="0">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15"/>
            <p:cNvSpPr/>
            <p:nvPr/>
          </p:nvSpPr>
          <p:spPr>
            <a:xfrm>
              <a:off x="2957512" y="2984181"/>
              <a:ext cx="175249" cy="802005"/>
            </a:xfrm>
            <a:custGeom>
              <a:avLst/>
              <a:gdLst/>
              <a:ahLst/>
              <a:cxnLst/>
              <a:rect l="l" t="t" r="r" b="b"/>
              <a:pathLst>
                <a:path w="175249" h="802005" extrusionOk="0">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15"/>
            <p:cNvSpPr/>
            <p:nvPr/>
          </p:nvSpPr>
          <p:spPr>
            <a:xfrm>
              <a:off x="3125039" y="2984181"/>
              <a:ext cx="614474" cy="879618"/>
            </a:xfrm>
            <a:custGeom>
              <a:avLst/>
              <a:gdLst/>
              <a:ahLst/>
              <a:cxnLst/>
              <a:rect l="l" t="t" r="r" b="b"/>
              <a:pathLst>
                <a:path w="614474" h="879618" extrusionOk="0">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15"/>
            <p:cNvSpPr/>
            <p:nvPr/>
          </p:nvSpPr>
          <p:spPr>
            <a:xfrm>
              <a:off x="2957512" y="3539489"/>
              <a:ext cx="175249" cy="802004"/>
            </a:xfrm>
            <a:custGeom>
              <a:avLst/>
              <a:gdLst/>
              <a:ahLst/>
              <a:cxnLst/>
              <a:rect l="l" t="t" r="r" b="b"/>
              <a:pathLst>
                <a:path w="175249" h="802004" extrusionOk="0">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15"/>
            <p:cNvSpPr/>
            <p:nvPr/>
          </p:nvSpPr>
          <p:spPr>
            <a:xfrm>
              <a:off x="3125039" y="3539489"/>
              <a:ext cx="614474" cy="879291"/>
            </a:xfrm>
            <a:custGeom>
              <a:avLst/>
              <a:gdLst/>
              <a:ahLst/>
              <a:cxnLst/>
              <a:rect l="l" t="t" r="r" b="b"/>
              <a:pathLst>
                <a:path w="614474" h="879291" extrusionOk="0">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15"/>
            <p:cNvSpPr/>
            <p:nvPr/>
          </p:nvSpPr>
          <p:spPr>
            <a:xfrm>
              <a:off x="2957512" y="3851909"/>
              <a:ext cx="177072" cy="735330"/>
            </a:xfrm>
            <a:custGeom>
              <a:avLst/>
              <a:gdLst/>
              <a:ahLst/>
              <a:cxnLst/>
              <a:rect l="l" t="t" r="r" b="b"/>
              <a:pathLst>
                <a:path w="177072" h="735330" extrusionOk="0">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15"/>
            <p:cNvSpPr/>
            <p:nvPr/>
          </p:nvSpPr>
          <p:spPr>
            <a:xfrm>
              <a:off x="3123079" y="3851909"/>
              <a:ext cx="923139" cy="879618"/>
            </a:xfrm>
            <a:custGeom>
              <a:avLst/>
              <a:gdLst/>
              <a:ahLst/>
              <a:cxnLst/>
              <a:rect l="l" t="t" r="r" b="b"/>
              <a:pathLst>
                <a:path w="923139" h="879618" extrusionOk="0">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15"/>
            <p:cNvSpPr/>
            <p:nvPr/>
          </p:nvSpPr>
          <p:spPr>
            <a:xfrm>
              <a:off x="2957512" y="4097654"/>
              <a:ext cx="177474" cy="781050"/>
            </a:xfrm>
            <a:custGeom>
              <a:avLst/>
              <a:gdLst/>
              <a:ahLst/>
              <a:cxnLst/>
              <a:rect l="l" t="t" r="r" b="b"/>
              <a:pathLst>
                <a:path w="177474" h="781050" extrusionOk="0">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15"/>
            <p:cNvSpPr/>
            <p:nvPr/>
          </p:nvSpPr>
          <p:spPr>
            <a:xfrm>
              <a:off x="3122746" y="4097654"/>
              <a:ext cx="997767" cy="950967"/>
            </a:xfrm>
            <a:custGeom>
              <a:avLst/>
              <a:gdLst/>
              <a:ahLst/>
              <a:cxnLst/>
              <a:rect l="l" t="t" r="r" b="b"/>
              <a:pathLst>
                <a:path w="997767" h="950967" extrusionOk="0">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1" name="Google Shape;1101;p15"/>
          <p:cNvSpPr/>
          <p:nvPr/>
        </p:nvSpPr>
        <p:spPr>
          <a:xfrm>
            <a:off x="0" y="3998226"/>
            <a:ext cx="1602104" cy="607042"/>
          </a:xfrm>
          <a:custGeom>
            <a:avLst/>
            <a:gdLst/>
            <a:ahLst/>
            <a:cxnLst/>
            <a:rect l="l" t="t" r="r" b="b"/>
            <a:pathLst>
              <a:path w="1602104" h="607042" extrusionOk="0">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5"/>
          <p:cNvSpPr/>
          <p:nvPr/>
        </p:nvSpPr>
        <p:spPr>
          <a:xfrm>
            <a:off x="0" y="4452937"/>
            <a:ext cx="12195810" cy="2119312"/>
          </a:xfrm>
          <a:custGeom>
            <a:avLst/>
            <a:gdLst/>
            <a:ahLst/>
            <a:cxnLst/>
            <a:rect l="l" t="t" r="r" b="b"/>
            <a:pathLst>
              <a:path w="6286500" h="2119312" extrusionOk="0">
                <a:moveTo>
                  <a:pt x="0" y="0"/>
                </a:moveTo>
                <a:lnTo>
                  <a:pt x="6286500" y="332422"/>
                </a:lnTo>
                <a:lnTo>
                  <a:pt x="6286500" y="2119313"/>
                </a:lnTo>
                <a:lnTo>
                  <a:pt x="0" y="2119313"/>
                </a:lnTo>
                <a:close/>
              </a:path>
            </a:pathLst>
          </a:custGeom>
          <a:solidFill>
            <a:srgbClr val="B6CF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15"/>
          <p:cNvSpPr/>
          <p:nvPr/>
        </p:nvSpPr>
        <p:spPr>
          <a:xfrm>
            <a:off x="0" y="5071110"/>
            <a:ext cx="12195810" cy="583882"/>
          </a:xfrm>
          <a:custGeom>
            <a:avLst/>
            <a:gdLst/>
            <a:ahLst/>
            <a:cxnLst/>
            <a:rect l="l" t="t" r="r" b="b"/>
            <a:pathLst>
              <a:path w="6286500" h="583882" extrusionOk="0">
                <a:moveTo>
                  <a:pt x="6286500" y="0"/>
                </a:moveTo>
                <a:lnTo>
                  <a:pt x="0" y="565785"/>
                </a:lnTo>
                <a:lnTo>
                  <a:pt x="6286500" y="583883"/>
                </a:lnTo>
                <a:close/>
              </a:path>
            </a:pathLst>
          </a:custGeom>
          <a:solidFill>
            <a:srgbClr val="CEDD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15"/>
          <p:cNvSpPr/>
          <p:nvPr/>
        </p:nvSpPr>
        <p:spPr>
          <a:xfrm>
            <a:off x="3436219" y="5202456"/>
            <a:ext cx="8755563" cy="491097"/>
          </a:xfrm>
          <a:custGeom>
            <a:avLst/>
            <a:gdLst/>
            <a:ahLst/>
            <a:cxnLst/>
            <a:rect l="l" t="t" r="r" b="b"/>
            <a:pathLst>
              <a:path w="3251834" h="179069" extrusionOk="0">
                <a:moveTo>
                  <a:pt x="3251835" y="0"/>
                </a:moveTo>
                <a:lnTo>
                  <a:pt x="0" y="169545"/>
                </a:lnTo>
                <a:lnTo>
                  <a:pt x="3251835" y="179070"/>
                </a:lnTo>
                <a:close/>
              </a:path>
            </a:pathLst>
          </a:custGeom>
          <a:solidFill>
            <a:srgbClr val="31A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5"/>
          <p:cNvSpPr/>
          <p:nvPr/>
        </p:nvSpPr>
        <p:spPr>
          <a:xfrm>
            <a:off x="0" y="5982653"/>
            <a:ext cx="12195810" cy="875347"/>
          </a:xfrm>
          <a:custGeom>
            <a:avLst/>
            <a:gdLst/>
            <a:ahLst/>
            <a:cxnLst/>
            <a:rect l="l" t="t" r="r" b="b"/>
            <a:pathLst>
              <a:path w="6286500" h="875347" extrusionOk="0">
                <a:moveTo>
                  <a:pt x="0" y="0"/>
                </a:moveTo>
                <a:lnTo>
                  <a:pt x="6286500" y="565785"/>
                </a:lnTo>
                <a:lnTo>
                  <a:pt x="6286500" y="875348"/>
                </a:lnTo>
                <a:lnTo>
                  <a:pt x="0" y="875348"/>
                </a:lnTo>
                <a:close/>
              </a:path>
            </a:pathLst>
          </a:custGeom>
          <a:solidFill>
            <a:srgbClr val="A8C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15"/>
          <p:cNvSpPr/>
          <p:nvPr/>
        </p:nvSpPr>
        <p:spPr>
          <a:xfrm>
            <a:off x="9455468" y="5306938"/>
            <a:ext cx="2736532" cy="1551062"/>
          </a:xfrm>
          <a:custGeom>
            <a:avLst/>
            <a:gdLst/>
            <a:ahLst/>
            <a:cxnLst/>
            <a:rect l="l" t="t" r="r" b="b"/>
            <a:pathLst>
              <a:path w="2736532" h="1551062" extrusionOk="0">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15"/>
          <p:cNvSpPr/>
          <p:nvPr/>
        </p:nvSpPr>
        <p:spPr>
          <a:xfrm>
            <a:off x="10588943" y="3857834"/>
            <a:ext cx="1603057" cy="974699"/>
          </a:xfrm>
          <a:custGeom>
            <a:avLst/>
            <a:gdLst/>
            <a:ahLst/>
            <a:cxnLst/>
            <a:rect l="l" t="t" r="r" b="b"/>
            <a:pathLst>
              <a:path w="1603057" h="974699" extrusionOk="0">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5"/>
          <p:cNvSpPr/>
          <p:nvPr/>
        </p:nvSpPr>
        <p:spPr>
          <a:xfrm>
            <a:off x="839795" y="551237"/>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15"/>
          <p:cNvSpPr/>
          <p:nvPr/>
        </p:nvSpPr>
        <p:spPr>
          <a:xfrm>
            <a:off x="8027747" y="1316053"/>
            <a:ext cx="2637472" cy="552973"/>
          </a:xfrm>
          <a:custGeom>
            <a:avLst/>
            <a:gdLst/>
            <a:ahLst/>
            <a:cxnLst/>
            <a:rect l="l" t="t" r="r" b="b"/>
            <a:pathLst>
              <a:path w="2637472" h="552973" extrusionOk="0">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0" name="Google Shape;1110;p15"/>
          <p:cNvGrpSpPr/>
          <p:nvPr/>
        </p:nvGrpSpPr>
        <p:grpSpPr>
          <a:xfrm>
            <a:off x="0" y="0"/>
            <a:ext cx="1401127" cy="6278880"/>
            <a:chOff x="2957512" y="290512"/>
            <a:chExt cx="1401127" cy="6278880"/>
          </a:xfrm>
        </p:grpSpPr>
        <p:sp>
          <p:nvSpPr>
            <p:cNvPr id="1111" name="Google Shape;1111;p15"/>
            <p:cNvSpPr/>
            <p:nvPr/>
          </p:nvSpPr>
          <p:spPr>
            <a:xfrm>
              <a:off x="2957512" y="290512"/>
              <a:ext cx="694372" cy="956205"/>
            </a:xfrm>
            <a:custGeom>
              <a:avLst/>
              <a:gdLst/>
              <a:ahLst/>
              <a:cxnLst/>
              <a:rect l="l" t="t" r="r" b="b"/>
              <a:pathLst>
                <a:path w="694372" h="956205" extrusionOk="0">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15"/>
            <p:cNvSpPr/>
            <p:nvPr/>
          </p:nvSpPr>
          <p:spPr>
            <a:xfrm>
              <a:off x="2957512" y="873442"/>
              <a:ext cx="789622" cy="1823867"/>
            </a:xfrm>
            <a:custGeom>
              <a:avLst/>
              <a:gdLst/>
              <a:ahLst/>
              <a:cxnLst/>
              <a:rect l="l" t="t" r="r" b="b"/>
              <a:pathLst>
                <a:path w="789622" h="1823867" extrusionOk="0">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15"/>
            <p:cNvSpPr/>
            <p:nvPr/>
          </p:nvSpPr>
          <p:spPr>
            <a:xfrm>
              <a:off x="2957512" y="2070734"/>
              <a:ext cx="982027" cy="1521012"/>
            </a:xfrm>
            <a:custGeom>
              <a:avLst/>
              <a:gdLst/>
              <a:ahLst/>
              <a:cxnLst/>
              <a:rect l="l" t="t" r="r" b="b"/>
              <a:pathLst>
                <a:path w="982027" h="1521012" extrusionOk="0">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5"/>
            <p:cNvSpPr/>
            <p:nvPr/>
          </p:nvSpPr>
          <p:spPr>
            <a:xfrm>
              <a:off x="2957512" y="4301489"/>
              <a:ext cx="794385" cy="965915"/>
            </a:xfrm>
            <a:custGeom>
              <a:avLst/>
              <a:gdLst/>
              <a:ahLst/>
              <a:cxnLst/>
              <a:rect l="l" t="t" r="r" b="b"/>
              <a:pathLst>
                <a:path w="794385" h="965915" extrusionOk="0">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5"/>
            <p:cNvSpPr/>
            <p:nvPr/>
          </p:nvSpPr>
          <p:spPr>
            <a:xfrm>
              <a:off x="2957512" y="5002529"/>
              <a:ext cx="1401127" cy="1210963"/>
            </a:xfrm>
            <a:custGeom>
              <a:avLst/>
              <a:gdLst/>
              <a:ahLst/>
              <a:cxnLst/>
              <a:rect l="l" t="t" r="r" b="b"/>
              <a:pathLst>
                <a:path w="1401127" h="1210963" extrusionOk="0">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5"/>
            <p:cNvSpPr/>
            <p:nvPr/>
          </p:nvSpPr>
          <p:spPr>
            <a:xfrm>
              <a:off x="2957512" y="5940742"/>
              <a:ext cx="566737" cy="628650"/>
            </a:xfrm>
            <a:custGeom>
              <a:avLst/>
              <a:gdLst/>
              <a:ahLst/>
              <a:cxnLst/>
              <a:rect l="l" t="t" r="r" b="b"/>
              <a:pathLst>
                <a:path w="566737" h="628650" extrusionOk="0">
                  <a:moveTo>
                    <a:pt x="0" y="0"/>
                  </a:moveTo>
                  <a:cubicBezTo>
                    <a:pt x="148590" y="240030"/>
                    <a:pt x="333375" y="449580"/>
                    <a:pt x="566738" y="628650"/>
                  </a:cubicBezTo>
                  <a:lnTo>
                    <a:pt x="0" y="628650"/>
                  </a:lnTo>
                  <a:lnTo>
                    <a:pt x="0" y="0"/>
                  </a:lnTo>
                  <a:close/>
                </a:path>
              </a:pathLst>
            </a:custGeom>
            <a:solidFill>
              <a:srgbClr val="6E7B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5"/>
          <p:cNvGrpSpPr/>
          <p:nvPr/>
        </p:nvGrpSpPr>
        <p:grpSpPr>
          <a:xfrm>
            <a:off x="4029060" y="5120877"/>
            <a:ext cx="931605" cy="174979"/>
            <a:chOff x="4576755" y="5797195"/>
            <a:chExt cx="2554441" cy="479788"/>
          </a:xfrm>
        </p:grpSpPr>
        <p:sp>
          <p:nvSpPr>
            <p:cNvPr id="1118" name="Google Shape;1118;p15"/>
            <p:cNvSpPr/>
            <p:nvPr/>
          </p:nvSpPr>
          <p:spPr>
            <a:xfrm>
              <a:off x="4576755" y="5797195"/>
              <a:ext cx="2554441" cy="479788"/>
            </a:xfrm>
            <a:custGeom>
              <a:avLst/>
              <a:gdLst/>
              <a:ahLst/>
              <a:cxnLst/>
              <a:rect l="l" t="t" r="r" b="b"/>
              <a:pathLst>
                <a:path w="2554441" h="479788" extrusionOk="0">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5"/>
            <p:cNvSpPr/>
            <p:nvPr/>
          </p:nvSpPr>
          <p:spPr>
            <a:xfrm>
              <a:off x="4819649" y="5801676"/>
              <a:ext cx="1985009" cy="388620"/>
            </a:xfrm>
            <a:custGeom>
              <a:avLst/>
              <a:gdLst/>
              <a:ahLst/>
              <a:cxnLst/>
              <a:rect l="l" t="t" r="r" b="b"/>
              <a:pathLst>
                <a:path w="1985009" h="388620" extrusionOk="0">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5"/>
            <p:cNvSpPr/>
            <p:nvPr/>
          </p:nvSpPr>
          <p:spPr>
            <a:xfrm>
              <a:off x="5021579" y="5850254"/>
              <a:ext cx="1435417" cy="240030"/>
            </a:xfrm>
            <a:custGeom>
              <a:avLst/>
              <a:gdLst/>
              <a:ahLst/>
              <a:cxnLst/>
              <a:rect l="l" t="t" r="r" b="b"/>
              <a:pathLst>
                <a:path w="1435417" h="240030" extrusionOk="0">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5"/>
            <p:cNvSpPr/>
            <p:nvPr/>
          </p:nvSpPr>
          <p:spPr>
            <a:xfrm>
              <a:off x="5052059" y="5872162"/>
              <a:ext cx="1435417" cy="240982"/>
            </a:xfrm>
            <a:custGeom>
              <a:avLst/>
              <a:gdLst/>
              <a:ahLst/>
              <a:cxnLst/>
              <a:rect l="l" t="t" r="r" b="b"/>
              <a:pathLst>
                <a:path w="1435417" h="240982" extrusionOk="0">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5"/>
          <p:cNvGrpSpPr/>
          <p:nvPr/>
        </p:nvGrpSpPr>
        <p:grpSpPr>
          <a:xfrm flipH="1">
            <a:off x="413449" y="3705528"/>
            <a:ext cx="3482339" cy="1555552"/>
            <a:chOff x="8709662" y="3572303"/>
            <a:chExt cx="3482339" cy="1555552"/>
          </a:xfrm>
        </p:grpSpPr>
        <p:sp>
          <p:nvSpPr>
            <p:cNvPr id="1123" name="Google Shape;1123;p15"/>
            <p:cNvSpPr/>
            <p:nvPr/>
          </p:nvSpPr>
          <p:spPr>
            <a:xfrm>
              <a:off x="8709662" y="4814160"/>
              <a:ext cx="3482339" cy="313695"/>
            </a:xfrm>
            <a:custGeom>
              <a:avLst/>
              <a:gdLst/>
              <a:ahLst/>
              <a:cxnLst/>
              <a:rect l="l" t="t" r="r" b="b"/>
              <a:pathLst>
                <a:path w="3482339" h="251459" extrusionOk="0">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5"/>
            <p:cNvSpPr/>
            <p:nvPr/>
          </p:nvSpPr>
          <p:spPr>
            <a:xfrm>
              <a:off x="8983982" y="3572303"/>
              <a:ext cx="1466850" cy="1507807"/>
            </a:xfrm>
            <a:custGeom>
              <a:avLst/>
              <a:gdLst/>
              <a:ahLst/>
              <a:cxnLst/>
              <a:rect l="l" t="t" r="r" b="b"/>
              <a:pathLst>
                <a:path w="1466850" h="1507807" extrusionOk="0">
                  <a:moveTo>
                    <a:pt x="1466850" y="0"/>
                  </a:moveTo>
                  <a:lnTo>
                    <a:pt x="0" y="1507807"/>
                  </a:lnTo>
                  <a:lnTo>
                    <a:pt x="238125" y="1337310"/>
                  </a:lnTo>
                  <a:lnTo>
                    <a:pt x="884872" y="1247775"/>
                  </a:lnTo>
                  <a:close/>
                </a:path>
              </a:pathLst>
            </a:custGeom>
            <a:solidFill>
              <a:srgbClr val="D553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5"/>
            <p:cNvSpPr/>
            <p:nvPr/>
          </p:nvSpPr>
          <p:spPr>
            <a:xfrm>
              <a:off x="10450832" y="3572303"/>
              <a:ext cx="1466850" cy="1507807"/>
            </a:xfrm>
            <a:custGeom>
              <a:avLst/>
              <a:gdLst/>
              <a:ahLst/>
              <a:cxnLst/>
              <a:rect l="l" t="t" r="r" b="b"/>
              <a:pathLst>
                <a:path w="1466850" h="1507807" extrusionOk="0">
                  <a:moveTo>
                    <a:pt x="0" y="0"/>
                  </a:moveTo>
                  <a:lnTo>
                    <a:pt x="1466850" y="1507807"/>
                  </a:lnTo>
                  <a:lnTo>
                    <a:pt x="1228725" y="1337310"/>
                  </a:lnTo>
                  <a:lnTo>
                    <a:pt x="581978" y="1247775"/>
                  </a:lnTo>
                  <a:close/>
                </a:path>
              </a:pathLst>
            </a:custGeom>
            <a:solidFill>
              <a:srgbClr val="E05C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5"/>
            <p:cNvSpPr/>
            <p:nvPr/>
          </p:nvSpPr>
          <p:spPr>
            <a:xfrm>
              <a:off x="9341169" y="3572303"/>
              <a:ext cx="2219325" cy="1507807"/>
            </a:xfrm>
            <a:custGeom>
              <a:avLst/>
              <a:gdLst/>
              <a:ahLst/>
              <a:cxnLst/>
              <a:rect l="l" t="t" r="r" b="b"/>
              <a:pathLst>
                <a:path w="2219325" h="1507807" extrusionOk="0">
                  <a:moveTo>
                    <a:pt x="1109663" y="0"/>
                  </a:moveTo>
                  <a:lnTo>
                    <a:pt x="1664970" y="754380"/>
                  </a:lnTo>
                  <a:lnTo>
                    <a:pt x="2219325" y="1507807"/>
                  </a:lnTo>
                  <a:lnTo>
                    <a:pt x="1109663" y="1507807"/>
                  </a:lnTo>
                  <a:lnTo>
                    <a:pt x="0" y="1507807"/>
                  </a:lnTo>
                  <a:lnTo>
                    <a:pt x="554355" y="754380"/>
                  </a:lnTo>
                  <a:close/>
                </a:path>
              </a:pathLst>
            </a:custGeom>
            <a:solidFill>
              <a:srgbClr val="EE7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5"/>
            <p:cNvSpPr/>
            <p:nvPr/>
          </p:nvSpPr>
          <p:spPr>
            <a:xfrm>
              <a:off x="10125076" y="3572303"/>
              <a:ext cx="325755" cy="1507807"/>
            </a:xfrm>
            <a:custGeom>
              <a:avLst/>
              <a:gdLst/>
              <a:ahLst/>
              <a:cxnLst/>
              <a:rect l="l" t="t" r="r" b="b"/>
              <a:pathLst>
                <a:path w="325755" h="1507807" extrusionOk="0">
                  <a:moveTo>
                    <a:pt x="325755" y="0"/>
                  </a:moveTo>
                  <a:lnTo>
                    <a:pt x="325755" y="1507807"/>
                  </a:lnTo>
                  <a:lnTo>
                    <a:pt x="0" y="1507807"/>
                  </a:lnTo>
                  <a:close/>
                </a:path>
              </a:pathLst>
            </a:custGeom>
            <a:solidFill>
              <a:srgbClr val="804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5"/>
            <p:cNvSpPr/>
            <p:nvPr/>
          </p:nvSpPr>
          <p:spPr>
            <a:xfrm>
              <a:off x="9907907" y="3572303"/>
              <a:ext cx="542925" cy="1507807"/>
            </a:xfrm>
            <a:custGeom>
              <a:avLst/>
              <a:gdLst/>
              <a:ahLst/>
              <a:cxnLst/>
              <a:rect l="l" t="t" r="r" b="b"/>
              <a:pathLst>
                <a:path w="542925" h="1507807" extrusionOk="0">
                  <a:moveTo>
                    <a:pt x="542925" y="0"/>
                  </a:moveTo>
                  <a:lnTo>
                    <a:pt x="0" y="1328738"/>
                  </a:lnTo>
                  <a:lnTo>
                    <a:pt x="217170" y="1507807"/>
                  </a:lnTo>
                  <a:close/>
                </a:path>
              </a:pathLst>
            </a:custGeom>
            <a:solidFill>
              <a:srgbClr val="D46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5"/>
          <p:cNvGrpSpPr/>
          <p:nvPr/>
        </p:nvGrpSpPr>
        <p:grpSpPr>
          <a:xfrm>
            <a:off x="4783733" y="2202831"/>
            <a:ext cx="1943099" cy="2588030"/>
            <a:chOff x="5687377" y="2462212"/>
            <a:chExt cx="1943099" cy="2588030"/>
          </a:xfrm>
        </p:grpSpPr>
        <p:sp>
          <p:nvSpPr>
            <p:cNvPr id="1130" name="Google Shape;1130;p15"/>
            <p:cNvSpPr/>
            <p:nvPr/>
          </p:nvSpPr>
          <p:spPr>
            <a:xfrm>
              <a:off x="6575106" y="2462212"/>
              <a:ext cx="167640" cy="2414587"/>
            </a:xfrm>
            <a:custGeom>
              <a:avLst/>
              <a:gdLst/>
              <a:ahLst/>
              <a:cxnLst/>
              <a:rect l="l" t="t" r="r" b="b"/>
              <a:pathLst>
                <a:path w="167640" h="2414587" extrusionOk="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5"/>
            <p:cNvSpPr/>
            <p:nvPr/>
          </p:nvSpPr>
          <p:spPr>
            <a:xfrm>
              <a:off x="6291262" y="2462212"/>
              <a:ext cx="370009" cy="667597"/>
            </a:xfrm>
            <a:custGeom>
              <a:avLst/>
              <a:gdLst/>
              <a:ahLst/>
              <a:cxnLst/>
              <a:rect l="l" t="t" r="r" b="b"/>
              <a:pathLst>
                <a:path w="370009" h="667597" extrusionOk="0">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5"/>
            <p:cNvSpPr/>
            <p:nvPr/>
          </p:nvSpPr>
          <p:spPr>
            <a:xfrm>
              <a:off x="6656791" y="2462212"/>
              <a:ext cx="369800" cy="667597"/>
            </a:xfrm>
            <a:custGeom>
              <a:avLst/>
              <a:gdLst/>
              <a:ahLst/>
              <a:cxnLst/>
              <a:rect l="l" t="t" r="r" b="b"/>
              <a:pathLst>
                <a:path w="369800" h="667597" extrusionOk="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5"/>
            <p:cNvSpPr/>
            <p:nvPr/>
          </p:nvSpPr>
          <p:spPr>
            <a:xfrm>
              <a:off x="6184581" y="2739389"/>
              <a:ext cx="477339" cy="861169"/>
            </a:xfrm>
            <a:custGeom>
              <a:avLst/>
              <a:gdLst/>
              <a:ahLst/>
              <a:cxnLst/>
              <a:rect l="l" t="t" r="r" b="b"/>
              <a:pathLst>
                <a:path w="477339" h="861169" extrusionOk="0">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15"/>
            <p:cNvSpPr/>
            <p:nvPr/>
          </p:nvSpPr>
          <p:spPr>
            <a:xfrm>
              <a:off x="6655953" y="2739389"/>
              <a:ext cx="477318" cy="861169"/>
            </a:xfrm>
            <a:custGeom>
              <a:avLst/>
              <a:gdLst/>
              <a:ahLst/>
              <a:cxnLst/>
              <a:rect l="l" t="t" r="r" b="b"/>
              <a:pathLst>
                <a:path w="477318" h="861169" extrusionOk="0">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15"/>
            <p:cNvSpPr/>
            <p:nvPr/>
          </p:nvSpPr>
          <p:spPr>
            <a:xfrm>
              <a:off x="6060756" y="3028949"/>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15"/>
            <p:cNvSpPr/>
            <p:nvPr/>
          </p:nvSpPr>
          <p:spPr>
            <a:xfrm>
              <a:off x="6655186" y="3028949"/>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15"/>
            <p:cNvSpPr/>
            <p:nvPr/>
          </p:nvSpPr>
          <p:spPr>
            <a:xfrm>
              <a:off x="6060756" y="3571874"/>
              <a:ext cx="601931" cy="861233"/>
            </a:xfrm>
            <a:custGeom>
              <a:avLst/>
              <a:gdLst/>
              <a:ahLst/>
              <a:cxnLst/>
              <a:rect l="l" t="t" r="r" b="b"/>
              <a:pathLst>
                <a:path w="601931" h="861233" extrusionOk="0">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15"/>
            <p:cNvSpPr/>
            <p:nvPr/>
          </p:nvSpPr>
          <p:spPr>
            <a:xfrm>
              <a:off x="6655186" y="3571874"/>
              <a:ext cx="601910" cy="861233"/>
            </a:xfrm>
            <a:custGeom>
              <a:avLst/>
              <a:gdLst/>
              <a:ahLst/>
              <a:cxnLst/>
              <a:rect l="l" t="t" r="r" b="b"/>
              <a:pathLst>
                <a:path w="601910" h="861233" extrusionOk="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15"/>
            <p:cNvSpPr/>
            <p:nvPr/>
          </p:nvSpPr>
          <p:spPr>
            <a:xfrm>
              <a:off x="5760719" y="3878579"/>
              <a:ext cx="903953" cy="861233"/>
            </a:xfrm>
            <a:custGeom>
              <a:avLst/>
              <a:gdLst/>
              <a:ahLst/>
              <a:cxnLst/>
              <a:rect l="l" t="t" r="r" b="b"/>
              <a:pathLst>
                <a:path w="903953" h="861233" extrusionOk="0">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5"/>
            <p:cNvSpPr/>
            <p:nvPr/>
          </p:nvSpPr>
          <p:spPr>
            <a:xfrm>
              <a:off x="6653411" y="3878579"/>
              <a:ext cx="903723" cy="861233"/>
            </a:xfrm>
            <a:custGeom>
              <a:avLst/>
              <a:gdLst/>
              <a:ahLst/>
              <a:cxnLst/>
              <a:rect l="l" t="t" r="r" b="b"/>
              <a:pathLst>
                <a:path w="903723" h="861233" extrusionOk="0">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5"/>
            <p:cNvSpPr/>
            <p:nvPr/>
          </p:nvSpPr>
          <p:spPr>
            <a:xfrm>
              <a:off x="5687377" y="4118609"/>
              <a:ext cx="977630" cy="931633"/>
            </a:xfrm>
            <a:custGeom>
              <a:avLst/>
              <a:gdLst/>
              <a:ahLst/>
              <a:cxnLst/>
              <a:rect l="l" t="t" r="r" b="b"/>
              <a:pathLst>
                <a:path w="977630" h="931633" extrusionOk="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15"/>
            <p:cNvSpPr/>
            <p:nvPr/>
          </p:nvSpPr>
          <p:spPr>
            <a:xfrm>
              <a:off x="6652846" y="4118609"/>
              <a:ext cx="977630" cy="931633"/>
            </a:xfrm>
            <a:custGeom>
              <a:avLst/>
              <a:gdLst/>
              <a:ahLst/>
              <a:cxnLst/>
              <a:rect l="l" t="t" r="r" b="b"/>
              <a:pathLst>
                <a:path w="977630" h="931633" extrusionOk="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3" name="Google Shape;1143;p15"/>
          <p:cNvSpPr/>
          <p:nvPr/>
        </p:nvSpPr>
        <p:spPr>
          <a:xfrm flipH="1">
            <a:off x="-13178" y="-2075"/>
            <a:ext cx="7477454"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44" name="Google Shape;1144;p15"/>
          <p:cNvSpPr/>
          <p:nvPr/>
        </p:nvSpPr>
        <p:spPr>
          <a:xfrm flipH="1">
            <a:off x="6726727" y="0"/>
            <a:ext cx="54978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txBox="1">
            <a:spLocks noGrp="1"/>
          </p:cNvSpPr>
          <p:nvPr>
            <p:ph type="title" hasCustomPrompt="1"/>
          </p:nvPr>
        </p:nvSpPr>
        <p:spPr>
          <a:xfrm>
            <a:off x="4306563" y="1835425"/>
            <a:ext cx="3510300" cy="12573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1146" name="Google Shape;1146;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147" name="Google Shape;1147;p15"/>
          <p:cNvSpPr txBox="1">
            <a:spLocks noGrp="1"/>
          </p:cNvSpPr>
          <p:nvPr>
            <p:ph type="title" idx="3" hasCustomPrompt="1"/>
          </p:nvPr>
        </p:nvSpPr>
        <p:spPr>
          <a:xfrm>
            <a:off x="4306563" y="3500063"/>
            <a:ext cx="3510300" cy="12573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1148" name="Google Shape;1148;p15"/>
          <p:cNvSpPr txBox="1">
            <a:spLocks noGrp="1"/>
          </p:cNvSpPr>
          <p:nvPr>
            <p:ph type="title" idx="4" hasCustomPrompt="1"/>
          </p:nvPr>
        </p:nvSpPr>
        <p:spPr>
          <a:xfrm>
            <a:off x="4306563" y="5164700"/>
            <a:ext cx="3510300" cy="12573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1149" name="Google Shape;1149;p15"/>
          <p:cNvSpPr txBox="1">
            <a:spLocks noGrp="1"/>
          </p:cNvSpPr>
          <p:nvPr>
            <p:ph type="body" idx="1"/>
          </p:nvPr>
        </p:nvSpPr>
        <p:spPr>
          <a:xfrm>
            <a:off x="7873425" y="5317100"/>
            <a:ext cx="3742800" cy="925200"/>
          </a:xfrm>
          <a:prstGeom prst="rect">
            <a:avLst/>
          </a:prstGeom>
        </p:spPr>
        <p:txBody>
          <a:bodyPr spcFirstLastPara="1" wrap="square" lIns="121900" tIns="121900" rIns="121900" bIns="121900" anchor="b"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1150" name="Google Shape;1150;p15"/>
          <p:cNvSpPr txBox="1">
            <a:spLocks noGrp="1"/>
          </p:cNvSpPr>
          <p:nvPr>
            <p:ph type="body" idx="5"/>
          </p:nvPr>
        </p:nvSpPr>
        <p:spPr>
          <a:xfrm>
            <a:off x="7873425" y="3574800"/>
            <a:ext cx="3742800" cy="925200"/>
          </a:xfrm>
          <a:prstGeom prst="rect">
            <a:avLst/>
          </a:prstGeom>
        </p:spPr>
        <p:txBody>
          <a:bodyPr spcFirstLastPara="1" wrap="square" lIns="121900" tIns="121900" rIns="121900" bIns="121900" anchor="b"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151" name="Google Shape;1151;p15"/>
          <p:cNvSpPr txBox="1">
            <a:spLocks noGrp="1"/>
          </p:cNvSpPr>
          <p:nvPr>
            <p:ph type="body" idx="6"/>
          </p:nvPr>
        </p:nvSpPr>
        <p:spPr>
          <a:xfrm>
            <a:off x="7873425" y="1832500"/>
            <a:ext cx="3742800" cy="925200"/>
          </a:xfrm>
          <a:prstGeom prst="rect">
            <a:avLst/>
          </a:prstGeom>
        </p:spPr>
        <p:txBody>
          <a:bodyPr spcFirstLastPara="1" wrap="square" lIns="121900" tIns="121900" rIns="121900" bIns="121900" anchor="b"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152" name="Google Shape;1152;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2E6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Andika"/>
              <a:buChar char="●"/>
              <a:defRPr sz="1900">
                <a:solidFill>
                  <a:schemeClr val="dk1"/>
                </a:solidFill>
                <a:latin typeface="Andika"/>
                <a:ea typeface="Andika"/>
                <a:cs typeface="Andika"/>
                <a:sym typeface="Andika"/>
              </a:defRPr>
            </a:lvl1pPr>
            <a:lvl2pPr marL="914400" lvl="1"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2pPr>
            <a:lvl3pPr marL="1371600" lvl="2"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3pPr>
            <a:lvl4pPr marL="1828800" lvl="3"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4pPr>
            <a:lvl5pPr marL="2286000" lvl="4"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5pPr>
            <a:lvl6pPr marL="2743200" lvl="5"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6pPr>
            <a:lvl7pPr marL="3200400" lvl="6"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7pPr>
            <a:lvl8pPr marL="3657600" lvl="7" indent="-34925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8pPr>
            <a:lvl9pPr marL="4114800" lvl="8" indent="-349250">
              <a:lnSpc>
                <a:spcPct val="115000"/>
              </a:lnSpc>
              <a:spcBef>
                <a:spcPts val="2100"/>
              </a:spcBef>
              <a:spcAft>
                <a:spcPts val="2100"/>
              </a:spcAft>
              <a:buClr>
                <a:schemeClr val="dk1"/>
              </a:buClr>
              <a:buSzPts val="1900"/>
              <a:buFont typeface="Andika"/>
              <a:buChar char="■"/>
              <a:defRPr sz="1900">
                <a:solidFill>
                  <a:schemeClr val="dk1"/>
                </a:solidFill>
                <a:latin typeface="Andika"/>
                <a:ea typeface="Andika"/>
                <a:cs typeface="Andika"/>
                <a:sym typeface="Andik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1" r:id="rId9"/>
    <p:sldLayoutId id="2147483662" r:id="rId10"/>
    <p:sldLayoutId id="2147483665"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outing.org/programs/scouts-bsa/advancement-and-awards/merit-badges/"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atlantabsa.org/"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www.silvercometdistrictbs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2"/>
          <p:cNvSpPr txBox="1">
            <a:spLocks noGrp="1"/>
          </p:cNvSpPr>
          <p:nvPr>
            <p:ph type="title"/>
          </p:nvPr>
        </p:nvSpPr>
        <p:spPr>
          <a:xfrm>
            <a:off x="5781106" y="2239513"/>
            <a:ext cx="5695800" cy="25212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800" dirty="0"/>
              <a:t>AOL to </a:t>
            </a:r>
            <a:br>
              <a:rPr lang="en" sz="4800" dirty="0"/>
            </a:br>
            <a:r>
              <a:rPr lang="en" sz="4800" dirty="0"/>
              <a:t>Scout FAQ </a:t>
            </a:r>
            <a:br>
              <a:rPr lang="en" sz="4800" dirty="0"/>
            </a:br>
            <a:r>
              <a:rPr lang="en" sz="4800" dirty="0"/>
              <a:t>for Parents</a:t>
            </a:r>
            <a:endParaRPr sz="4800" dirty="0"/>
          </a:p>
        </p:txBody>
      </p:sp>
      <p:sp>
        <p:nvSpPr>
          <p:cNvPr id="1731" name="Google Shape;1731;p22"/>
          <p:cNvSpPr txBox="1">
            <a:spLocks noGrp="1"/>
          </p:cNvSpPr>
          <p:nvPr>
            <p:ph type="subTitle" idx="1"/>
          </p:nvPr>
        </p:nvSpPr>
        <p:spPr>
          <a:xfrm>
            <a:off x="5871924" y="4618487"/>
            <a:ext cx="5705400" cy="717900"/>
          </a:xfrm>
          <a:prstGeom prst="rect">
            <a:avLst/>
          </a:prstGeom>
        </p:spPr>
        <p:txBody>
          <a:bodyPr spcFirstLastPara="1" wrap="square" lIns="121900" tIns="121900" rIns="121900" bIns="121900" anchor="t" anchorCtr="0">
            <a:noAutofit/>
          </a:bodyPr>
          <a:lstStyle/>
          <a:p>
            <a:pPr marL="0" lvl="0" indent="0" algn="r" rtl="0">
              <a:lnSpc>
                <a:spcPct val="100000"/>
              </a:lnSpc>
              <a:spcBef>
                <a:spcPts val="0"/>
              </a:spcBef>
              <a:buNone/>
            </a:pPr>
            <a:r>
              <a:rPr lang="en" dirty="0"/>
              <a:t>Silver Comet District</a:t>
            </a:r>
          </a:p>
          <a:p>
            <a:pPr marL="0" lvl="0" indent="0" algn="r" rtl="0">
              <a:lnSpc>
                <a:spcPct val="100000"/>
              </a:lnSpc>
              <a:spcBef>
                <a:spcPts val="0"/>
              </a:spcBef>
              <a:buNone/>
            </a:pPr>
            <a:r>
              <a:rPr lang="en" dirty="0"/>
              <a:t>Atlanta Area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41"/>
          <p:cNvSpPr txBox="1">
            <a:spLocks noGrp="1"/>
          </p:cNvSpPr>
          <p:nvPr>
            <p:ph type="title"/>
          </p:nvPr>
        </p:nvSpPr>
        <p:spPr>
          <a:xfrm>
            <a:off x="2260314" y="359596"/>
            <a:ext cx="7808359" cy="1749354"/>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Court of Honor</a:t>
            </a:r>
            <a:endParaRPr dirty="0"/>
          </a:p>
        </p:txBody>
      </p:sp>
      <p:sp>
        <p:nvSpPr>
          <p:cNvPr id="2259" name="Google Shape;2259;p41"/>
          <p:cNvSpPr/>
          <p:nvPr/>
        </p:nvSpPr>
        <p:spPr>
          <a:xfrm>
            <a:off x="953565" y="6227853"/>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0" name="Google Shape;2260;p41"/>
          <p:cNvGrpSpPr/>
          <p:nvPr/>
        </p:nvGrpSpPr>
        <p:grpSpPr>
          <a:xfrm>
            <a:off x="1486668" y="6218201"/>
            <a:ext cx="411849" cy="411917"/>
            <a:chOff x="5162200" y="4097750"/>
            <a:chExt cx="338385" cy="338414"/>
          </a:xfrm>
        </p:grpSpPr>
        <p:sp>
          <p:nvSpPr>
            <p:cNvPr id="2261" name="Google Shape;2261;p41"/>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41"/>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41"/>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4" name="Google Shape;2264;p41"/>
          <p:cNvSpPr/>
          <p:nvPr/>
        </p:nvSpPr>
        <p:spPr>
          <a:xfrm>
            <a:off x="220675" y="6269236"/>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41"/>
          <p:cNvSpPr txBox="1">
            <a:spLocks noGrp="1"/>
          </p:cNvSpPr>
          <p:nvPr>
            <p:ph type="body" idx="2"/>
          </p:nvPr>
        </p:nvSpPr>
        <p:spPr>
          <a:xfrm>
            <a:off x="2835667" y="1530849"/>
            <a:ext cx="7233006" cy="3182451"/>
          </a:xfrm>
          <a:prstGeom prst="rect">
            <a:avLst/>
          </a:prstGeom>
        </p:spPr>
        <p:txBody>
          <a:bodyPr spcFirstLastPara="1" wrap="square" lIns="121900" tIns="121900" rIns="121900" bIns="121900" anchor="t" anchorCtr="0">
            <a:noAutofit/>
          </a:bodyPr>
          <a:lstStyle/>
          <a:p>
            <a:pPr algn="l"/>
            <a:r>
              <a:rPr lang="en-US" dirty="0"/>
              <a:t>Troops regularly hold a meeting called a Court of Honor.  These meetings typically are held quarterly (but again, each Troop is different).  </a:t>
            </a:r>
          </a:p>
          <a:p>
            <a:pPr algn="l"/>
            <a:endParaRPr lang="en-US" dirty="0"/>
          </a:p>
          <a:p>
            <a:pPr algn="l"/>
            <a:r>
              <a:rPr lang="en-US" dirty="0"/>
              <a:t>The Court of Honor is to recognize the Scouts for their achievements since the last Court of Honor.  All Rank advancements and Merit Badge completions will be recognized.  </a:t>
            </a:r>
          </a:p>
          <a:p>
            <a:pPr algn="l"/>
            <a:endParaRPr lang="en-US" dirty="0"/>
          </a:p>
          <a:p>
            <a:pPr algn="l"/>
            <a:r>
              <a:rPr lang="en-US" dirty="0"/>
              <a:t>Family members are encouraged to attend.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1736" name="Google Shape;1736;p23"/>
          <p:cNvPicPr preferRelativeResize="0"/>
          <p:nvPr/>
        </p:nvPicPr>
        <p:blipFill rotWithShape="1">
          <a:blip r:embed="rId3">
            <a:alphaModFix/>
          </a:blip>
          <a:srcRect l="16626" r="16626"/>
          <a:stretch/>
        </p:blipFill>
        <p:spPr>
          <a:xfrm>
            <a:off x="742950" y="942892"/>
            <a:ext cx="4972200" cy="4972200"/>
          </a:xfrm>
          <a:prstGeom prst="ellipse">
            <a:avLst/>
          </a:prstGeom>
          <a:noFill/>
          <a:ln>
            <a:noFill/>
          </a:ln>
        </p:spPr>
      </p:pic>
      <p:sp>
        <p:nvSpPr>
          <p:cNvPr id="1737" name="Google Shape;1737;p23"/>
          <p:cNvSpPr txBox="1">
            <a:spLocks noGrp="1"/>
          </p:cNvSpPr>
          <p:nvPr>
            <p:ph type="title"/>
          </p:nvPr>
        </p:nvSpPr>
        <p:spPr>
          <a:xfrm>
            <a:off x="6072725" y="339047"/>
            <a:ext cx="5322600" cy="1232899"/>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6000" dirty="0"/>
              <a:t>Advancement</a:t>
            </a:r>
            <a:endParaRPr sz="6000" dirty="0"/>
          </a:p>
        </p:txBody>
      </p:sp>
      <p:sp>
        <p:nvSpPr>
          <p:cNvPr id="1738" name="Google Shape;1738;p23"/>
          <p:cNvSpPr txBox="1">
            <a:spLocks noGrp="1"/>
          </p:cNvSpPr>
          <p:nvPr>
            <p:ph type="body" idx="1"/>
          </p:nvPr>
        </p:nvSpPr>
        <p:spPr>
          <a:xfrm>
            <a:off x="6072725" y="1500027"/>
            <a:ext cx="5906967" cy="5178175"/>
          </a:xfrm>
          <a:prstGeom prst="rect">
            <a:avLst/>
          </a:prstGeom>
        </p:spPr>
        <p:txBody>
          <a:bodyPr spcFirstLastPara="1" wrap="square" lIns="121900" tIns="121900" rIns="121900" bIns="121900" anchor="t" anchorCtr="0">
            <a:noAutofit/>
          </a:bodyPr>
          <a:lstStyle/>
          <a:p>
            <a:pPr marL="342900" marR="86360" indent="-342900" algn="l"/>
            <a:r>
              <a:rPr lang="en-US" dirty="0">
                <a:effectLst/>
                <a:latin typeface="Andika" panose="020B0604020202020204" charset="0"/>
                <a:ea typeface="Andika" panose="020B0604020202020204" charset="0"/>
                <a:cs typeface="Andika" panose="020B0604020202020204" charset="0"/>
              </a:rPr>
              <a:t>Advancement</a:t>
            </a:r>
            <a:r>
              <a:rPr lang="en-US" spc="-1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can be</a:t>
            </a:r>
            <a:r>
              <a:rPr lang="en-US" spc="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broken</a:t>
            </a:r>
            <a:r>
              <a:rPr lang="en-US" spc="-2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down into two basic categories:</a:t>
            </a:r>
            <a:r>
              <a:rPr lang="en-US" spc="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Rank and Merit Badges.</a:t>
            </a:r>
            <a:r>
              <a:rPr lang="en-US" spc="5" dirty="0">
                <a:effectLst/>
                <a:latin typeface="Andika" panose="020B0604020202020204" charset="0"/>
                <a:ea typeface="Andika" panose="020B0604020202020204" charset="0"/>
                <a:cs typeface="Andika" panose="020B0604020202020204" charset="0"/>
              </a:rPr>
              <a:t> </a:t>
            </a:r>
          </a:p>
          <a:p>
            <a:pPr marL="0" marR="86360" indent="0" algn="l">
              <a:buNone/>
            </a:pPr>
            <a:r>
              <a:rPr lang="en-US" spc="5" dirty="0">
                <a:effectLst/>
                <a:latin typeface="Andika" panose="020B0604020202020204" charset="0"/>
                <a:ea typeface="Andika" panose="020B0604020202020204" charset="0"/>
                <a:cs typeface="Andika" panose="020B0604020202020204" charset="0"/>
              </a:rPr>
              <a:t> </a:t>
            </a:r>
          </a:p>
          <a:p>
            <a:pPr marL="342900" marR="86360" indent="-342900" algn="l"/>
            <a:r>
              <a:rPr lang="en-US" spc="5" dirty="0">
                <a:latin typeface="Andika" panose="020B0604020202020204" charset="0"/>
                <a:ea typeface="Andika" panose="020B0604020202020204" charset="0"/>
                <a:cs typeface="Andika" panose="020B0604020202020204" charset="0"/>
              </a:rPr>
              <a:t>O</a:t>
            </a:r>
            <a:r>
              <a:rPr lang="en-US" dirty="0">
                <a:effectLst/>
                <a:latin typeface="Andika" panose="020B0604020202020204" charset="0"/>
                <a:ea typeface="Andika" panose="020B0604020202020204" charset="0"/>
                <a:cs typeface="Andika" panose="020B0604020202020204" charset="0"/>
              </a:rPr>
              <a:t>fficial records are maintained by the</a:t>
            </a:r>
            <a:r>
              <a:rPr lang="en-US" spc="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Troop</a:t>
            </a:r>
            <a:r>
              <a:rPr lang="en-US" spc="-15" dirty="0">
                <a:effectLst/>
                <a:latin typeface="Andika" panose="020B0604020202020204" charset="0"/>
                <a:ea typeface="Andika" panose="020B0604020202020204" charset="0"/>
                <a:cs typeface="Andika" panose="020B0604020202020204" charset="0"/>
              </a:rPr>
              <a:t> </a:t>
            </a:r>
            <a:r>
              <a:rPr lang="en-US" dirty="0">
                <a:effectLst/>
                <a:latin typeface="Andika" panose="020B0604020202020204" charset="0"/>
                <a:ea typeface="Andika" panose="020B0604020202020204" charset="0"/>
                <a:cs typeface="Andika" panose="020B0604020202020204" charset="0"/>
              </a:rPr>
              <a:t>Advancement Chair.</a:t>
            </a:r>
          </a:p>
          <a:p>
            <a:pPr marL="0" marR="86360" indent="0" algn="l">
              <a:buNone/>
            </a:pPr>
            <a:r>
              <a:rPr lang="en-US" dirty="0">
                <a:effectLst/>
                <a:latin typeface="Andika" panose="020B0604020202020204" charset="0"/>
                <a:ea typeface="Andika" panose="020B0604020202020204" charset="0"/>
                <a:cs typeface="Andika" panose="020B0604020202020204" charset="0"/>
              </a:rPr>
              <a:t>  </a:t>
            </a:r>
          </a:p>
          <a:p>
            <a:pPr marL="342900" marR="86360" indent="-342900" algn="l"/>
            <a:r>
              <a:rPr lang="en-US" dirty="0">
                <a:effectLst/>
                <a:latin typeface="Andika" panose="020B0604020202020204" charset="0"/>
                <a:ea typeface="Andika" panose="020B0604020202020204" charset="0"/>
                <a:cs typeface="Andika" panose="020B0604020202020204" charset="0"/>
              </a:rPr>
              <a:t>Some Troops utilize electronic tracking programs such as </a:t>
            </a:r>
            <a:r>
              <a:rPr lang="en-US" dirty="0" err="1">
                <a:effectLst/>
                <a:latin typeface="Andika" panose="020B0604020202020204" charset="0"/>
                <a:ea typeface="Andika" panose="020B0604020202020204" charset="0"/>
                <a:cs typeface="Andika" panose="020B0604020202020204" charset="0"/>
              </a:rPr>
              <a:t>Scoutbook</a:t>
            </a:r>
            <a:r>
              <a:rPr lang="en-US" dirty="0">
                <a:effectLst/>
                <a:latin typeface="Andika" panose="020B0604020202020204" charset="0"/>
                <a:ea typeface="Andika" panose="020B0604020202020204" charset="0"/>
                <a:cs typeface="Andika" panose="020B0604020202020204" charset="0"/>
              </a:rPr>
              <a:t>.  Some Troops utilize the Scout’s handbook ONLY as a written record.  </a:t>
            </a:r>
          </a:p>
          <a:p>
            <a:pPr marL="0" marR="86360" indent="0" algn="l">
              <a:buNone/>
            </a:pPr>
            <a:endParaRPr lang="en-US" dirty="0">
              <a:effectLst/>
              <a:latin typeface="Andika" panose="020B0604020202020204" charset="0"/>
              <a:ea typeface="Andika" panose="020B0604020202020204" charset="0"/>
              <a:cs typeface="Andika" panose="020B0604020202020204" charset="0"/>
            </a:endParaRPr>
          </a:p>
          <a:p>
            <a:pPr marL="342900" marR="86360" indent="-342900" algn="l"/>
            <a:r>
              <a:rPr lang="en-US" dirty="0">
                <a:effectLst/>
                <a:latin typeface="Andika" panose="020B0604020202020204" charset="0"/>
                <a:ea typeface="Andika" panose="020B0604020202020204" charset="0"/>
                <a:cs typeface="Andika" panose="020B0604020202020204" charset="0"/>
              </a:rPr>
              <a:t>Talk with your Scout’s Advancement Chair to see how your Troop handles advancement recording.</a:t>
            </a:r>
          </a:p>
          <a:p>
            <a:pPr marL="0" lvl="0" indent="0" algn="r" rtl="0">
              <a:spcBef>
                <a:spcPts val="0"/>
              </a:spcBef>
              <a:spcAft>
                <a:spcPts val="0"/>
              </a:spcAft>
              <a:buNone/>
            </a:pPr>
            <a:endParaRPr lang="en-US" dirty="0"/>
          </a:p>
          <a:p>
            <a:pPr marL="0" lvl="0" indent="0" algn="r" rtl="0">
              <a:spcBef>
                <a:spcPts val="0"/>
              </a:spcBef>
              <a:spcAft>
                <a:spcPts val="0"/>
              </a:spcAft>
              <a:buNone/>
            </a:pPr>
            <a:endParaRPr dirty="0"/>
          </a:p>
        </p:txBody>
      </p:sp>
    </p:spTree>
    <p:extLst>
      <p:ext uri="{BB962C8B-B14F-4D97-AF65-F5344CB8AC3E}">
        <p14:creationId xmlns:p14="http://schemas.microsoft.com/office/powerpoint/2010/main" val="66163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4"/>
          <p:cNvSpPr txBox="1">
            <a:spLocks noGrp="1"/>
          </p:cNvSpPr>
          <p:nvPr>
            <p:ph type="title"/>
          </p:nvPr>
        </p:nvSpPr>
        <p:spPr>
          <a:xfrm>
            <a:off x="5201550" y="493160"/>
            <a:ext cx="6650700" cy="8525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Rank Advancement</a:t>
            </a:r>
            <a:endParaRPr dirty="0"/>
          </a:p>
        </p:txBody>
      </p:sp>
      <p:sp>
        <p:nvSpPr>
          <p:cNvPr id="1744" name="Google Shape;1744;p24"/>
          <p:cNvSpPr txBox="1">
            <a:spLocks noGrp="1"/>
          </p:cNvSpPr>
          <p:nvPr>
            <p:ph type="body" idx="1"/>
          </p:nvPr>
        </p:nvSpPr>
        <p:spPr>
          <a:xfrm>
            <a:off x="5291191" y="1489753"/>
            <a:ext cx="6560934" cy="4022572"/>
          </a:xfrm>
          <a:prstGeom prst="rect">
            <a:avLst/>
          </a:prstGeom>
        </p:spPr>
        <p:txBody>
          <a:bodyPr spcFirstLastPara="1" wrap="square" lIns="121900" tIns="121900" rIns="121900" bIns="121900" anchor="t" anchorCtr="0">
            <a:noAutofit/>
          </a:bodyPr>
          <a:lstStyle/>
          <a:p>
            <a:pPr marL="342900" indent="-342900">
              <a:lnSpc>
                <a:spcPct val="100000"/>
              </a:lnSpc>
            </a:pPr>
            <a:r>
              <a:rPr lang="en-US" dirty="0"/>
              <a:t>Rank advancement is not done by grade/age like in Cub Scouts. Scouts advance at their own pace through the ranks.  </a:t>
            </a:r>
          </a:p>
          <a:p>
            <a:pPr marL="342900" indent="-342900">
              <a:lnSpc>
                <a:spcPct val="100000"/>
              </a:lnSpc>
            </a:pPr>
            <a:endParaRPr lang="en-US" dirty="0"/>
          </a:p>
          <a:p>
            <a:pPr marL="342900" indent="-342900">
              <a:lnSpc>
                <a:spcPct val="100000"/>
              </a:lnSpc>
            </a:pPr>
            <a:r>
              <a:rPr lang="en-US" dirty="0"/>
              <a:t>Your Scout will have until their 18th birthday to advance to the rank of Eagle, Scouting’s highest Rank.</a:t>
            </a:r>
          </a:p>
          <a:p>
            <a:pPr marL="342900" indent="-342900">
              <a:lnSpc>
                <a:spcPct val="100000"/>
              </a:lnSpc>
            </a:pPr>
            <a:endParaRPr lang="en-US" dirty="0"/>
          </a:p>
          <a:p>
            <a:pPr marL="342900" indent="-342900">
              <a:lnSpc>
                <a:spcPct val="100000"/>
              </a:lnSpc>
            </a:pPr>
            <a:r>
              <a:rPr lang="en-US" b="1" u="sng" dirty="0"/>
              <a:t>Scout Rank</a:t>
            </a:r>
            <a:r>
              <a:rPr lang="en-US" dirty="0"/>
              <a:t>:  This badge is awarded when the youth can demonstrate a rudimentary knowledge of Scouting skills and ideals such as tying a square knot and knowing the Scout oath, law, motto, and slogan.</a:t>
            </a:r>
          </a:p>
        </p:txBody>
      </p:sp>
    </p:spTree>
    <p:extLst>
      <p:ext uri="{BB962C8B-B14F-4D97-AF65-F5344CB8AC3E}">
        <p14:creationId xmlns:p14="http://schemas.microsoft.com/office/powerpoint/2010/main" val="111544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6"/>
          <p:cNvSpPr txBox="1">
            <a:spLocks noGrp="1"/>
          </p:cNvSpPr>
          <p:nvPr>
            <p:ph type="title"/>
          </p:nvPr>
        </p:nvSpPr>
        <p:spPr>
          <a:xfrm>
            <a:off x="415600" y="593374"/>
            <a:ext cx="5581500" cy="93747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Rank Advancement</a:t>
            </a:r>
            <a:endParaRPr dirty="0"/>
          </a:p>
        </p:txBody>
      </p:sp>
      <p:sp>
        <p:nvSpPr>
          <p:cNvPr id="1893" name="Google Shape;1893;p26"/>
          <p:cNvSpPr txBox="1">
            <a:spLocks noGrp="1"/>
          </p:cNvSpPr>
          <p:nvPr>
            <p:ph type="body" idx="2"/>
          </p:nvPr>
        </p:nvSpPr>
        <p:spPr>
          <a:xfrm>
            <a:off x="453700" y="1602770"/>
            <a:ext cx="4907400" cy="4596656"/>
          </a:xfrm>
          <a:prstGeom prst="rect">
            <a:avLst/>
          </a:prstGeom>
        </p:spPr>
        <p:txBody>
          <a:bodyPr spcFirstLastPara="1" wrap="square" lIns="121900" tIns="121900" rIns="121900" bIns="121900" anchor="t" anchorCtr="0">
            <a:noAutofit/>
          </a:bodyPr>
          <a:lstStyle/>
          <a:p>
            <a:pPr marL="0" indent="0">
              <a:buNone/>
            </a:pPr>
            <a:r>
              <a:rPr lang="en-US" dirty="0"/>
              <a:t>The next three ranks focus on the areas of Scoutcraft, physical fitness, citizenship, personal growth, and Scout spirit.</a:t>
            </a:r>
          </a:p>
          <a:p>
            <a:pPr marL="342900" indent="-342900"/>
            <a:endParaRPr lang="en-US" dirty="0"/>
          </a:p>
          <a:p>
            <a:pPr marL="342900" indent="-342900"/>
            <a:r>
              <a:rPr lang="en-US" dirty="0"/>
              <a:t>Tenderfoot Rank</a:t>
            </a:r>
          </a:p>
          <a:p>
            <a:pPr marL="0" indent="0">
              <a:buNone/>
            </a:pPr>
            <a:endParaRPr lang="en-US" dirty="0"/>
          </a:p>
          <a:p>
            <a:pPr marL="342900" indent="-342900"/>
            <a:r>
              <a:rPr lang="en-US" dirty="0"/>
              <a:t>Second Class Rank</a:t>
            </a:r>
          </a:p>
          <a:p>
            <a:pPr marL="0" indent="0">
              <a:buNone/>
            </a:pPr>
            <a:endParaRPr lang="en-US" dirty="0"/>
          </a:p>
          <a:p>
            <a:pPr marL="342900" indent="-342900"/>
            <a:r>
              <a:rPr lang="en-US" dirty="0"/>
              <a:t>First Class Rank</a:t>
            </a:r>
          </a:p>
          <a:p>
            <a:pPr marL="342900" indent="-342900"/>
            <a:endParaRPr dirty="0"/>
          </a:p>
        </p:txBody>
      </p:sp>
    </p:spTree>
    <p:extLst>
      <p:ext uri="{BB962C8B-B14F-4D97-AF65-F5344CB8AC3E}">
        <p14:creationId xmlns:p14="http://schemas.microsoft.com/office/powerpoint/2010/main" val="165893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5" name="Google Shape;1885;p25"/>
          <p:cNvSpPr txBox="1">
            <a:spLocks noGrp="1"/>
          </p:cNvSpPr>
          <p:nvPr>
            <p:ph type="subTitle" idx="1"/>
          </p:nvPr>
        </p:nvSpPr>
        <p:spPr>
          <a:xfrm>
            <a:off x="6141275" y="462338"/>
            <a:ext cx="5478300" cy="904126"/>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b="0" dirty="0">
                <a:latin typeface="Abril Fatface"/>
                <a:ea typeface="Abril Fatface"/>
                <a:cs typeface="Abril Fatface"/>
                <a:sym typeface="Abril Fatface"/>
              </a:rPr>
              <a:t>Rank Advancement</a:t>
            </a:r>
            <a:endParaRPr b="0" dirty="0">
              <a:latin typeface="Abril Fatface"/>
              <a:ea typeface="Abril Fatface"/>
              <a:cs typeface="Abril Fatface"/>
              <a:sym typeface="Abril Fatface"/>
            </a:endParaRPr>
          </a:p>
        </p:txBody>
      </p:sp>
      <p:sp>
        <p:nvSpPr>
          <p:cNvPr id="1886" name="Google Shape;1886;p25"/>
          <p:cNvSpPr txBox="1">
            <a:spLocks noGrp="1"/>
          </p:cNvSpPr>
          <p:nvPr>
            <p:ph type="body" idx="2"/>
          </p:nvPr>
        </p:nvSpPr>
        <p:spPr>
          <a:xfrm>
            <a:off x="6050726" y="750013"/>
            <a:ext cx="5469300" cy="5465852"/>
          </a:xfrm>
          <a:prstGeom prst="rect">
            <a:avLst/>
          </a:prstGeom>
        </p:spPr>
        <p:txBody>
          <a:bodyPr spcFirstLastPara="1" wrap="square" lIns="121900" tIns="121900" rIns="121900" bIns="121900" anchor="ctr" anchorCtr="0">
            <a:noAutofit/>
          </a:bodyPr>
          <a:lstStyle/>
          <a:p>
            <a:pPr marL="342900" indent="-342900"/>
            <a:r>
              <a:rPr lang="en-US" b="1" u="sng" dirty="0"/>
              <a:t>Star Rank:</a:t>
            </a:r>
            <a:r>
              <a:rPr lang="en-US" b="1" dirty="0"/>
              <a:t>  </a:t>
            </a:r>
            <a:r>
              <a:rPr lang="en-US" dirty="0"/>
              <a:t>awarded when the Scout serves actively in the Troop in a position of responsibility for at least 4 months, performs at least six hours of community service, and earns six merit badges</a:t>
            </a:r>
          </a:p>
          <a:p>
            <a:pPr marL="0" indent="0">
              <a:buNone/>
            </a:pPr>
            <a:endParaRPr lang="en-US" b="1" u="sng" dirty="0"/>
          </a:p>
          <a:p>
            <a:pPr marL="342900" indent="-342900"/>
            <a:r>
              <a:rPr lang="en-US" b="1" u="sng" dirty="0"/>
              <a:t>Life Rank:</a:t>
            </a:r>
            <a:r>
              <a:rPr lang="en-US" dirty="0"/>
              <a:t>  awarded when the Scout serves actively in the Troop in a position of responsibility for six months and performs six hours of community service.  A Scout must also earn five additional merit badges</a:t>
            </a:r>
          </a:p>
        </p:txBody>
      </p:sp>
    </p:spTree>
    <p:extLst>
      <p:ext uri="{BB962C8B-B14F-4D97-AF65-F5344CB8AC3E}">
        <p14:creationId xmlns:p14="http://schemas.microsoft.com/office/powerpoint/2010/main" val="209972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Eagle Scout Rank</a:t>
            </a:r>
            <a:endParaRPr dirty="0"/>
          </a:p>
        </p:txBody>
      </p:sp>
      <p:sp>
        <p:nvSpPr>
          <p:cNvPr id="1900" name="Google Shape;1900;p27"/>
          <p:cNvSpPr txBox="1">
            <a:spLocks noGrp="1"/>
          </p:cNvSpPr>
          <p:nvPr>
            <p:ph type="body" idx="2"/>
          </p:nvPr>
        </p:nvSpPr>
        <p:spPr>
          <a:xfrm>
            <a:off x="415599" y="1489753"/>
            <a:ext cx="9067448" cy="4422335"/>
          </a:xfrm>
          <a:prstGeom prst="rect">
            <a:avLst/>
          </a:prstGeom>
        </p:spPr>
        <p:txBody>
          <a:bodyPr spcFirstLastPara="1" wrap="square" lIns="121900" tIns="121900" rIns="121900" bIns="121900" anchor="t" anchorCtr="0">
            <a:noAutofit/>
          </a:bodyPr>
          <a:lstStyle/>
          <a:p>
            <a:pPr marL="342900" indent="-342900"/>
            <a:r>
              <a:rPr lang="en-US" dirty="0"/>
              <a:t>Scout must earn a minimum total of 21 merit badges and demonstrate a attitude of service, leadership, and Scout spirit.  </a:t>
            </a:r>
          </a:p>
          <a:p>
            <a:pPr marL="342900" indent="-342900"/>
            <a:endParaRPr lang="en-US" dirty="0"/>
          </a:p>
          <a:p>
            <a:pPr marL="342900" indent="-342900"/>
            <a:r>
              <a:rPr lang="en-US" dirty="0"/>
              <a:t>Must complete an extensive service project that the Scout plans, organizes, leads, and manages.  </a:t>
            </a:r>
          </a:p>
          <a:p>
            <a:pPr marL="342900" indent="-342900"/>
            <a:endParaRPr lang="en-US" dirty="0"/>
          </a:p>
          <a:p>
            <a:pPr marL="342900" indent="-342900"/>
            <a:r>
              <a:rPr lang="en-US" dirty="0"/>
              <a:t>Applicant must also write several essays, request five recommendation letters, compile an application binder and undergo an Eagle board of review, before his application is approved at the national level. </a:t>
            </a:r>
          </a:p>
          <a:p>
            <a:pPr marL="342900" indent="-342900"/>
            <a:endParaRPr lang="en-US" dirty="0"/>
          </a:p>
          <a:p>
            <a:pPr marL="342900" indent="-342900"/>
            <a:r>
              <a:rPr lang="en-US" dirty="0"/>
              <a:t>The process typically takes several years, with the most intense and time-consuming aspects coming in the last three to six months.</a:t>
            </a:r>
            <a:endParaRPr dirty="0"/>
          </a:p>
        </p:txBody>
      </p:sp>
    </p:spTree>
    <p:extLst>
      <p:ext uri="{BB962C8B-B14F-4D97-AF65-F5344CB8AC3E}">
        <p14:creationId xmlns:p14="http://schemas.microsoft.com/office/powerpoint/2010/main" val="182150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9"/>
          <p:cNvSpPr txBox="1">
            <a:spLocks noGrp="1"/>
          </p:cNvSpPr>
          <p:nvPr>
            <p:ph type="title"/>
          </p:nvPr>
        </p:nvSpPr>
        <p:spPr>
          <a:xfrm>
            <a:off x="4301425" y="288575"/>
            <a:ext cx="74748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Scoutmaster’s Conference</a:t>
            </a:r>
            <a:endParaRPr dirty="0"/>
          </a:p>
        </p:txBody>
      </p:sp>
      <p:sp>
        <p:nvSpPr>
          <p:cNvPr id="1917" name="Google Shape;1917;p29"/>
          <p:cNvSpPr txBox="1">
            <a:spLocks noGrp="1"/>
          </p:cNvSpPr>
          <p:nvPr>
            <p:ph type="body" idx="6"/>
          </p:nvPr>
        </p:nvSpPr>
        <p:spPr>
          <a:xfrm>
            <a:off x="5208600" y="1263721"/>
            <a:ext cx="6567625" cy="4972691"/>
          </a:xfrm>
          <a:prstGeom prst="rect">
            <a:avLst/>
          </a:prstGeom>
        </p:spPr>
        <p:txBody>
          <a:bodyPr spcFirstLastPara="1" wrap="square" lIns="121900" tIns="121900" rIns="121900" bIns="121900" anchor="t" anchorCtr="0">
            <a:noAutofit/>
          </a:bodyPr>
          <a:lstStyle/>
          <a:p>
            <a:pPr marL="285750" indent="-285750"/>
            <a:r>
              <a:rPr lang="en-US" sz="1900" dirty="0">
                <a:latin typeface="Andika" panose="020B0604020202020204" charset="0"/>
                <a:ea typeface="Andika" panose="020B0604020202020204" charset="0"/>
                <a:cs typeface="Andika" panose="020B0604020202020204" charset="0"/>
              </a:rPr>
              <a:t>After all requirements for a rank have been completed, your Scout must schedule a Scoutmaster’s Conference with the Scoutmaster. </a:t>
            </a:r>
          </a:p>
          <a:p>
            <a:pPr marL="285750" indent="-285750"/>
            <a:endParaRPr lang="en-US" sz="1900" dirty="0">
              <a:latin typeface="Andika" panose="020B0604020202020204" charset="0"/>
              <a:ea typeface="Andika" panose="020B0604020202020204" charset="0"/>
              <a:cs typeface="Andika" panose="020B0604020202020204" charset="0"/>
            </a:endParaRPr>
          </a:p>
          <a:p>
            <a:pPr marL="285750" indent="-285750"/>
            <a:r>
              <a:rPr lang="en-US" sz="1900" dirty="0">
                <a:latin typeface="Andika" panose="020B0604020202020204" charset="0"/>
                <a:ea typeface="Andika" panose="020B0604020202020204" charset="0"/>
                <a:cs typeface="Andika" panose="020B0604020202020204" charset="0"/>
              </a:rPr>
              <a:t>The Scoutmaster’s conference is simply a visit between the Scoutmaster and a Scout. During the conference, the two can discuss the Scout’s ambitions and life purpose, set goals for future achievement (both in Scouting and beyond), review the Scout’s participation in the Troop and explore their understanding and practice of the ideals of Scouting. </a:t>
            </a:r>
            <a:endParaRPr dirty="0"/>
          </a:p>
        </p:txBody>
      </p:sp>
    </p:spTree>
    <p:extLst>
      <p:ext uri="{BB962C8B-B14F-4D97-AF65-F5344CB8AC3E}">
        <p14:creationId xmlns:p14="http://schemas.microsoft.com/office/powerpoint/2010/main" val="3557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31"/>
          <p:cNvSpPr txBox="1">
            <a:spLocks noGrp="1"/>
          </p:cNvSpPr>
          <p:nvPr>
            <p:ph type="title"/>
          </p:nvPr>
        </p:nvSpPr>
        <p:spPr>
          <a:xfrm>
            <a:off x="411275" y="349322"/>
            <a:ext cx="4458300" cy="852754"/>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4000" dirty="0"/>
              <a:t>Board of Review</a:t>
            </a:r>
            <a:endParaRPr sz="4000" dirty="0"/>
          </a:p>
        </p:txBody>
      </p:sp>
      <p:sp>
        <p:nvSpPr>
          <p:cNvPr id="1931" name="Google Shape;1931;p31"/>
          <p:cNvSpPr txBox="1">
            <a:spLocks noGrp="1"/>
          </p:cNvSpPr>
          <p:nvPr>
            <p:ph type="subTitle" idx="1"/>
          </p:nvPr>
        </p:nvSpPr>
        <p:spPr>
          <a:xfrm>
            <a:off x="411275" y="1315092"/>
            <a:ext cx="4230623" cy="5193587"/>
          </a:xfrm>
          <a:prstGeom prst="rect">
            <a:avLst/>
          </a:prstGeom>
        </p:spPr>
        <p:txBody>
          <a:bodyPr spcFirstLastPara="1" wrap="square" lIns="121900" tIns="121900" rIns="121900" bIns="121900" anchor="t" anchorCtr="0">
            <a:noAutofit/>
          </a:bodyPr>
          <a:lstStyle/>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A Board of Review is the final step for Rank advancement.  </a:t>
            </a:r>
          </a:p>
          <a:p>
            <a:pPr marL="285750" lvl="0" indent="-285750">
              <a:buSzPts val="1400"/>
              <a:buFont typeface="Andika"/>
              <a:buChar char="●"/>
            </a:pPr>
            <a:endParaRPr lang="en-US" sz="1900"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Scouts schedule Board of Reviews with the Troop Advancement Chair.  </a:t>
            </a:r>
          </a:p>
          <a:p>
            <a:pPr marL="285750" lvl="0" indent="-285750">
              <a:buSzPts val="1400"/>
              <a:buFont typeface="Andika"/>
              <a:buChar char="●"/>
            </a:pPr>
            <a:endParaRPr lang="en-US" sz="1900"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Determines the quality of the Scout’s experience and decides whether the requirements for the rank have been fulfilled. </a:t>
            </a:r>
          </a:p>
          <a:p>
            <a:pPr marL="285750" lvl="0" indent="-285750">
              <a:buSzPts val="1400"/>
              <a:buFont typeface="Andika"/>
              <a:buChar char="●"/>
            </a:pPr>
            <a:endParaRPr lang="en-US" sz="1900"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If so, the board approves the Scout’s advancement.</a:t>
            </a:r>
            <a:endParaRPr sz="1900" dirty="0">
              <a:latin typeface="Andika" panose="020B0604020202020204" charset="0"/>
              <a:ea typeface="Andika" panose="020B0604020202020204" charset="0"/>
              <a:cs typeface="Andika" panose="020B0604020202020204" charset="0"/>
            </a:endParaRPr>
          </a:p>
        </p:txBody>
      </p:sp>
      <p:pic>
        <p:nvPicPr>
          <p:cNvPr id="1932" name="Google Shape;1932;p31"/>
          <p:cNvPicPr preferRelativeResize="0"/>
          <p:nvPr/>
        </p:nvPicPr>
        <p:blipFill rotWithShape="1">
          <a:blip r:embed="rId3">
            <a:alphaModFix/>
          </a:blip>
          <a:srcRect l="6350" t="5516" r="11809" b="5516"/>
          <a:stretch/>
        </p:blipFill>
        <p:spPr>
          <a:xfrm flipH="1">
            <a:off x="4706150" y="693900"/>
            <a:ext cx="6522600" cy="5319900"/>
          </a:xfrm>
          <a:prstGeom prst="ellipse">
            <a:avLst/>
          </a:prstGeom>
          <a:noFill/>
          <a:ln>
            <a:noFill/>
          </a:ln>
        </p:spPr>
      </p:pic>
      <p:sp>
        <p:nvSpPr>
          <p:cNvPr id="1933" name="Google Shape;1933;p31"/>
          <p:cNvSpPr/>
          <p:nvPr/>
        </p:nvSpPr>
        <p:spPr>
          <a:xfrm>
            <a:off x="4641898" y="6939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31"/>
          <p:cNvSpPr/>
          <p:nvPr/>
        </p:nvSpPr>
        <p:spPr>
          <a:xfrm>
            <a:off x="9052248" y="50190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5431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33"/>
          <p:cNvSpPr txBox="1">
            <a:spLocks noGrp="1"/>
          </p:cNvSpPr>
          <p:nvPr>
            <p:ph type="title" idx="2"/>
          </p:nvPr>
        </p:nvSpPr>
        <p:spPr>
          <a:xfrm>
            <a:off x="5270350" y="440975"/>
            <a:ext cx="6505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Merit Badges</a:t>
            </a:r>
            <a:endParaRPr dirty="0"/>
          </a:p>
        </p:txBody>
      </p:sp>
      <p:sp>
        <p:nvSpPr>
          <p:cNvPr id="1946" name="Google Shape;1946;p33"/>
          <p:cNvSpPr txBox="1">
            <a:spLocks noGrp="1"/>
          </p:cNvSpPr>
          <p:nvPr>
            <p:ph type="body" idx="6"/>
          </p:nvPr>
        </p:nvSpPr>
        <p:spPr>
          <a:xfrm>
            <a:off x="5363110" y="1335641"/>
            <a:ext cx="6253115" cy="5250094"/>
          </a:xfrm>
          <a:prstGeom prst="rect">
            <a:avLst/>
          </a:prstGeom>
        </p:spPr>
        <p:txBody>
          <a:bodyPr spcFirstLastPara="1" wrap="square" lIns="121900" tIns="121900" rIns="121900" bIns="121900" anchor="b" anchorCtr="0">
            <a:noAutofit/>
          </a:bodyPr>
          <a:lstStyle/>
          <a:p>
            <a:pPr marL="342900" indent="-342900">
              <a:lnSpc>
                <a:spcPct val="115000"/>
              </a:lnSpc>
            </a:pPr>
            <a:r>
              <a:rPr lang="en-US" sz="1900" dirty="0">
                <a:latin typeface="Andika" panose="020B0604020202020204" charset="0"/>
                <a:ea typeface="Andika" panose="020B0604020202020204" charset="0"/>
                <a:cs typeface="Andika" panose="020B0604020202020204" charset="0"/>
              </a:rPr>
              <a:t>Each merit badge has its own book, listing the requirements, along with information a Scout needs to be prepared to work on the merit badge.</a:t>
            </a:r>
          </a:p>
          <a:p>
            <a:pPr marL="342900" indent="-342900">
              <a:lnSpc>
                <a:spcPct val="115000"/>
              </a:lnSpc>
            </a:pPr>
            <a:endParaRPr lang="en-US" sz="1900" dirty="0">
              <a:latin typeface="Andika" panose="020B0604020202020204" charset="0"/>
              <a:ea typeface="Andika" panose="020B0604020202020204" charset="0"/>
              <a:cs typeface="Andika" panose="020B0604020202020204" charset="0"/>
            </a:endParaRP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A scout must read the Merit Badge book, complete all requirements, and then have them “signed off” by an official Merit Badge Counselor.</a:t>
            </a:r>
          </a:p>
          <a:p>
            <a:pPr marL="342900" indent="-342900">
              <a:lnSpc>
                <a:spcPct val="115000"/>
              </a:lnSpc>
            </a:pPr>
            <a:endParaRPr lang="en-US" sz="1900" dirty="0">
              <a:latin typeface="Andika" panose="020B0604020202020204" charset="0"/>
              <a:ea typeface="Andika" panose="020B0604020202020204" charset="0"/>
              <a:cs typeface="Andika" panose="020B0604020202020204" charset="0"/>
            </a:endParaRP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There are 135 different merit badges available.  For a complete list, visit </a:t>
            </a:r>
            <a:r>
              <a:rPr lang="en-US" sz="1900" dirty="0">
                <a:latin typeface="Andika" panose="020B0604020202020204" charset="0"/>
                <a:ea typeface="Andika" panose="020B0604020202020204" charset="0"/>
                <a:cs typeface="Andika" panose="020B0604020202020204" charset="0"/>
                <a:hlinkClick r:id="rId3"/>
              </a:rPr>
              <a:t>https://www.scouting.org/programs/scouts-bsa/advancement-and-awards/merit-badges/</a:t>
            </a:r>
            <a:endParaRPr lang="en-US" sz="1900" dirty="0">
              <a:latin typeface="Andika" panose="020B0604020202020204" charset="0"/>
              <a:ea typeface="Andika" panose="020B0604020202020204" charset="0"/>
              <a:cs typeface="Andika" panose="020B0604020202020204" charset="0"/>
            </a:endParaRPr>
          </a:p>
          <a:p>
            <a:pPr marL="0" indent="0">
              <a:lnSpc>
                <a:spcPct val="115000"/>
              </a:lnSpc>
              <a:buNone/>
            </a:pPr>
            <a:endParaRPr lang="en-US" sz="1900" dirty="0">
              <a:latin typeface="Andika" panose="020B0604020202020204" charset="0"/>
              <a:ea typeface="Andika" panose="020B0604020202020204" charset="0"/>
              <a:cs typeface="Andika" panose="020B0604020202020204" charset="0"/>
            </a:endParaRPr>
          </a:p>
          <a:p>
            <a:pPr marL="0" indent="0">
              <a:lnSpc>
                <a:spcPct val="115000"/>
              </a:lnSpc>
              <a:buNone/>
            </a:pPr>
            <a:endParaRPr lang="en-US" sz="1900" dirty="0">
              <a:latin typeface="Andika" panose="020B0604020202020204" charset="0"/>
              <a:ea typeface="Andika" panose="020B0604020202020204" charset="0"/>
              <a:cs typeface="Andika" panose="020B0604020202020204" charset="0"/>
            </a:endParaRPr>
          </a:p>
        </p:txBody>
      </p:sp>
    </p:spTree>
    <p:extLst>
      <p:ext uri="{BB962C8B-B14F-4D97-AF65-F5344CB8AC3E}">
        <p14:creationId xmlns:p14="http://schemas.microsoft.com/office/powerpoint/2010/main" val="411516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41"/>
          <p:cNvSpPr txBox="1">
            <a:spLocks noGrp="1"/>
          </p:cNvSpPr>
          <p:nvPr>
            <p:ph type="title"/>
          </p:nvPr>
        </p:nvSpPr>
        <p:spPr>
          <a:xfrm>
            <a:off x="2260314" y="359596"/>
            <a:ext cx="7808359" cy="1749354"/>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6000" dirty="0"/>
              <a:t>Merit Badge Process</a:t>
            </a:r>
            <a:endParaRPr sz="6000" dirty="0"/>
          </a:p>
        </p:txBody>
      </p:sp>
      <p:sp>
        <p:nvSpPr>
          <p:cNvPr id="2259" name="Google Shape;2259;p41"/>
          <p:cNvSpPr/>
          <p:nvPr/>
        </p:nvSpPr>
        <p:spPr>
          <a:xfrm>
            <a:off x="953565" y="6227853"/>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0" name="Google Shape;2260;p41"/>
          <p:cNvGrpSpPr/>
          <p:nvPr/>
        </p:nvGrpSpPr>
        <p:grpSpPr>
          <a:xfrm>
            <a:off x="1486668" y="6218201"/>
            <a:ext cx="411849" cy="411917"/>
            <a:chOff x="5162200" y="4097750"/>
            <a:chExt cx="338385" cy="338414"/>
          </a:xfrm>
        </p:grpSpPr>
        <p:sp>
          <p:nvSpPr>
            <p:cNvPr id="2261" name="Google Shape;2261;p41"/>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41"/>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41"/>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4" name="Google Shape;2264;p41"/>
          <p:cNvSpPr/>
          <p:nvPr/>
        </p:nvSpPr>
        <p:spPr>
          <a:xfrm>
            <a:off x="220675" y="6269236"/>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41"/>
          <p:cNvSpPr txBox="1">
            <a:spLocks noGrp="1"/>
          </p:cNvSpPr>
          <p:nvPr>
            <p:ph type="body" idx="2"/>
          </p:nvPr>
        </p:nvSpPr>
        <p:spPr>
          <a:xfrm>
            <a:off x="2835667" y="1530849"/>
            <a:ext cx="7911102" cy="4315147"/>
          </a:xfrm>
          <a:prstGeom prst="rect">
            <a:avLst/>
          </a:prstGeom>
        </p:spPr>
        <p:txBody>
          <a:bodyPr spcFirstLastPara="1" wrap="square" lIns="121900" tIns="121900" rIns="121900" bIns="121900" anchor="t" anchorCtr="0">
            <a:noAutofit/>
          </a:bodyPr>
          <a:lstStyle/>
          <a:p>
            <a:pPr algn="l"/>
            <a:r>
              <a:rPr lang="en-US" dirty="0"/>
              <a:t>Scout obtains permission from the Scoutmaster (SM) to start the merit badge, and obtains a blue card </a:t>
            </a:r>
          </a:p>
          <a:p>
            <a:pPr marL="107950" indent="0" algn="l">
              <a:buNone/>
            </a:pPr>
            <a:endParaRPr lang="en-US" dirty="0"/>
          </a:p>
          <a:p>
            <a:pPr algn="l"/>
            <a:r>
              <a:rPr lang="en-US" dirty="0"/>
              <a:t>Scout should read the merit badge book and familiarize themselves with the material and requirements.  Scout performs the requirements </a:t>
            </a:r>
          </a:p>
          <a:p>
            <a:pPr marL="107950" indent="0" algn="l">
              <a:buNone/>
            </a:pPr>
            <a:endParaRPr lang="en-US" dirty="0"/>
          </a:p>
          <a:p>
            <a:pPr algn="l"/>
            <a:r>
              <a:rPr lang="en-US" dirty="0"/>
              <a:t>Scout reviews requirements with merit badge counselor and obtains blue card signature.</a:t>
            </a:r>
          </a:p>
          <a:p>
            <a:pPr marL="107950" indent="0" algn="l">
              <a:buNone/>
            </a:pPr>
            <a:endParaRPr lang="en-US" dirty="0"/>
          </a:p>
          <a:p>
            <a:pPr algn="l"/>
            <a:r>
              <a:rPr lang="en-US" dirty="0"/>
              <a:t>Scout turns the blue card into the Scoutmaster and the rank patch or merit badge will be awarded according to the Troop’s policies.  </a:t>
            </a:r>
          </a:p>
        </p:txBody>
      </p:sp>
    </p:spTree>
    <p:extLst>
      <p:ext uri="{BB962C8B-B14F-4D97-AF65-F5344CB8AC3E}">
        <p14:creationId xmlns:p14="http://schemas.microsoft.com/office/powerpoint/2010/main" val="379295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4"/>
          <p:cNvSpPr txBox="1">
            <a:spLocks noGrp="1"/>
          </p:cNvSpPr>
          <p:nvPr>
            <p:ph type="title"/>
          </p:nvPr>
        </p:nvSpPr>
        <p:spPr>
          <a:xfrm>
            <a:off x="5201550" y="626724"/>
            <a:ext cx="6650700" cy="863029"/>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Cub Scout Program Review</a:t>
            </a:r>
            <a:endParaRPr dirty="0"/>
          </a:p>
        </p:txBody>
      </p:sp>
      <p:sp>
        <p:nvSpPr>
          <p:cNvPr id="1744" name="Google Shape;1744;p24"/>
          <p:cNvSpPr txBox="1">
            <a:spLocks noGrp="1"/>
          </p:cNvSpPr>
          <p:nvPr>
            <p:ph type="body" idx="1"/>
          </p:nvPr>
        </p:nvSpPr>
        <p:spPr>
          <a:xfrm>
            <a:off x="5291191" y="1705510"/>
            <a:ext cx="6560934" cy="3806815"/>
          </a:xfrm>
          <a:prstGeom prst="rect">
            <a:avLst/>
          </a:prstGeom>
        </p:spPr>
        <p:txBody>
          <a:bodyPr spcFirstLastPara="1" wrap="square" lIns="121900" tIns="121900" rIns="121900" bIns="121900" anchor="t" anchorCtr="0">
            <a:noAutofit/>
          </a:bodyPr>
          <a:lstStyle/>
          <a:p>
            <a:pPr marL="342900" indent="-342900">
              <a:lnSpc>
                <a:spcPct val="100000"/>
              </a:lnSpc>
            </a:pPr>
            <a:r>
              <a:rPr lang="en-US" dirty="0"/>
              <a:t>Kindergarten through 5</a:t>
            </a:r>
            <a:r>
              <a:rPr lang="en-US" baseline="30000" dirty="0"/>
              <a:t>th</a:t>
            </a:r>
            <a:r>
              <a:rPr lang="en-US" dirty="0"/>
              <a:t> grade, segregated into dens by age.  Scouts </a:t>
            </a:r>
            <a:r>
              <a:rPr lang="en-US" b="1" u="sng" dirty="0"/>
              <a:t>crossover</a:t>
            </a:r>
            <a:r>
              <a:rPr lang="en-US" dirty="0"/>
              <a:t> into </a:t>
            </a:r>
            <a:r>
              <a:rPr lang="en-US" b="1" u="sng" dirty="0"/>
              <a:t>Troops</a:t>
            </a:r>
            <a:r>
              <a:rPr lang="en-US" dirty="0"/>
              <a:t> at the end of 5</a:t>
            </a:r>
            <a:r>
              <a:rPr lang="en-US" baseline="30000" dirty="0"/>
              <a:t>th</a:t>
            </a:r>
            <a:r>
              <a:rPr lang="en-US" dirty="0"/>
              <a:t> grade (or when they turn 10 years old and have also earned their Arrow of Light).</a:t>
            </a:r>
            <a:endParaRPr lang="en-US" b="1" u="sng" dirty="0"/>
          </a:p>
          <a:p>
            <a:pPr marL="0" indent="0">
              <a:lnSpc>
                <a:spcPct val="100000"/>
              </a:lnSpc>
              <a:buNone/>
            </a:pPr>
            <a:endParaRPr lang="en-US" dirty="0"/>
          </a:p>
          <a:p>
            <a:pPr marL="342900" indent="-342900">
              <a:lnSpc>
                <a:spcPct val="100000"/>
              </a:lnSpc>
            </a:pPr>
            <a:r>
              <a:rPr lang="en-US" dirty="0"/>
              <a:t>Packs are typically composed of Scouts from a few select schools or churches.</a:t>
            </a:r>
          </a:p>
          <a:p>
            <a:pPr marL="342900" indent="-342900">
              <a:lnSpc>
                <a:spcPct val="100000"/>
              </a:lnSpc>
              <a:spcBef>
                <a:spcPts val="2100"/>
              </a:spcBef>
            </a:pPr>
            <a:r>
              <a:rPr lang="en-US" dirty="0"/>
              <a:t>Parents play a “hands on” role and are vital to the successful operation of the program.</a:t>
            </a:r>
          </a:p>
          <a:p>
            <a:pPr marL="342900" indent="-342900">
              <a:lnSpc>
                <a:spcPct val="100000"/>
              </a:lnSpc>
              <a:spcBef>
                <a:spcPts val="2100"/>
              </a:spcBef>
            </a:pPr>
            <a:r>
              <a:rPr lang="en-US" dirty="0"/>
              <a:t>The Pack Committee should meet regularly and make decisions as a group.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1736" name="Google Shape;1736;p23"/>
          <p:cNvPicPr preferRelativeResize="0"/>
          <p:nvPr/>
        </p:nvPicPr>
        <p:blipFill rotWithShape="1">
          <a:blip r:embed="rId3">
            <a:alphaModFix/>
          </a:blip>
          <a:srcRect l="16626" r="16626"/>
          <a:stretch/>
        </p:blipFill>
        <p:spPr>
          <a:xfrm>
            <a:off x="742950" y="942892"/>
            <a:ext cx="4972200" cy="4972200"/>
          </a:xfrm>
          <a:prstGeom prst="ellipse">
            <a:avLst/>
          </a:prstGeom>
          <a:noFill/>
          <a:ln>
            <a:noFill/>
          </a:ln>
        </p:spPr>
      </p:pic>
      <p:sp>
        <p:nvSpPr>
          <p:cNvPr id="1737" name="Google Shape;1737;p23"/>
          <p:cNvSpPr txBox="1">
            <a:spLocks noGrp="1"/>
          </p:cNvSpPr>
          <p:nvPr>
            <p:ph type="title"/>
          </p:nvPr>
        </p:nvSpPr>
        <p:spPr>
          <a:xfrm>
            <a:off x="6072725" y="339047"/>
            <a:ext cx="5322600" cy="1232899"/>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000" dirty="0"/>
              <a:t>Eagle Required </a:t>
            </a:r>
            <a:br>
              <a:rPr lang="en" sz="4000" dirty="0"/>
            </a:br>
            <a:r>
              <a:rPr lang="en" sz="4000" dirty="0"/>
              <a:t>Merit Badges</a:t>
            </a:r>
            <a:endParaRPr sz="4000" dirty="0"/>
          </a:p>
        </p:txBody>
      </p:sp>
      <p:sp>
        <p:nvSpPr>
          <p:cNvPr id="1738" name="Google Shape;1738;p23"/>
          <p:cNvSpPr txBox="1">
            <a:spLocks noGrp="1"/>
          </p:cNvSpPr>
          <p:nvPr>
            <p:ph type="body" idx="1"/>
          </p:nvPr>
        </p:nvSpPr>
        <p:spPr>
          <a:xfrm>
            <a:off x="6072725" y="1706002"/>
            <a:ext cx="5906967" cy="1592002"/>
          </a:xfrm>
          <a:prstGeom prst="rect">
            <a:avLst/>
          </a:prstGeom>
        </p:spPr>
        <p:txBody>
          <a:bodyPr spcFirstLastPara="1" wrap="square" lIns="121900" tIns="121900" rIns="121900" bIns="121900" anchor="t" anchorCtr="0">
            <a:noAutofit/>
          </a:bodyPr>
          <a:lstStyle/>
          <a:p>
            <a:pPr marL="0" marR="86360" indent="0" algn="l">
              <a:buNone/>
            </a:pPr>
            <a:r>
              <a:rPr lang="en-US" dirty="0">
                <a:effectLst/>
                <a:latin typeface="Andika" panose="020B0604020202020204" charset="0"/>
                <a:ea typeface="Andika" panose="020B0604020202020204" charset="0"/>
                <a:cs typeface="Andika" panose="020B0604020202020204" charset="0"/>
              </a:rPr>
              <a:t>To obtain the Rank of Eagle, there are 21 Merit Badges required: 14 Eagle specific + 7 chosen by the Scout.   The 14 Eagle required merit badges are:</a:t>
            </a:r>
            <a:endParaRPr lang="en-US" dirty="0"/>
          </a:p>
          <a:p>
            <a:pPr marL="0" lvl="0" indent="0" algn="r" rtl="0">
              <a:spcBef>
                <a:spcPts val="0"/>
              </a:spcBef>
              <a:spcAft>
                <a:spcPts val="0"/>
              </a:spcAft>
              <a:buNone/>
            </a:pPr>
            <a:endParaRPr dirty="0"/>
          </a:p>
        </p:txBody>
      </p:sp>
      <p:sp>
        <p:nvSpPr>
          <p:cNvPr id="6" name="Google Shape;1738;p23">
            <a:extLst>
              <a:ext uri="{FF2B5EF4-FFF2-40B4-BE49-F238E27FC236}">
                <a16:creationId xmlns:a16="http://schemas.microsoft.com/office/drawing/2014/main" id="{3B11BD79-5286-486E-ABB0-439E1985F330}"/>
              </a:ext>
            </a:extLst>
          </p:cNvPr>
          <p:cNvSpPr txBox="1">
            <a:spLocks/>
          </p:cNvSpPr>
          <p:nvPr/>
        </p:nvSpPr>
        <p:spPr>
          <a:xfrm>
            <a:off x="6225125" y="3298005"/>
            <a:ext cx="2785311" cy="32209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1pPr>
            <a:lvl2pPr marL="914400" marR="0" lvl="1"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2pPr>
            <a:lvl3pPr marL="1371600" marR="0" lvl="2"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3pPr>
            <a:lvl4pPr marL="1828800" marR="0" lvl="3"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4pPr>
            <a:lvl5pPr marL="2286000" marR="0" lvl="4"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5pPr>
            <a:lvl6pPr marL="2743200" marR="0" lvl="5"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6pPr>
            <a:lvl7pPr marL="3200400" marR="0" lvl="6"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7pPr>
            <a:lvl8pPr marL="3657600" marR="0" lvl="7"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8pPr>
            <a:lvl9pPr marL="4114800" marR="0" lvl="8" indent="-349250" algn="r" rtl="0">
              <a:lnSpc>
                <a:spcPct val="115000"/>
              </a:lnSpc>
              <a:spcBef>
                <a:spcPts val="2100"/>
              </a:spcBef>
              <a:spcAft>
                <a:spcPts val="2100"/>
              </a:spcAft>
              <a:buClr>
                <a:schemeClr val="dk1"/>
              </a:buClr>
              <a:buSzPts val="1900"/>
              <a:buFont typeface="Andika"/>
              <a:buChar char="■"/>
              <a:defRPr sz="1900" b="0" i="0" u="none" strike="noStrike" cap="none">
                <a:solidFill>
                  <a:schemeClr val="dk1"/>
                </a:solidFill>
                <a:latin typeface="Andika"/>
                <a:ea typeface="Andika"/>
                <a:cs typeface="Andika"/>
                <a:sym typeface="Andika"/>
              </a:defRPr>
            </a:lvl9pPr>
          </a:lstStyle>
          <a:p>
            <a:pPr marL="342900" indent="-342900" algn="l"/>
            <a:r>
              <a:rPr lang="en-US" sz="1600" dirty="0"/>
              <a:t>First Aid</a:t>
            </a:r>
          </a:p>
          <a:p>
            <a:pPr marL="342900" indent="-342900" algn="l"/>
            <a:r>
              <a:rPr lang="en-US" sz="1600" dirty="0"/>
              <a:t>Citizenship in the Community</a:t>
            </a:r>
          </a:p>
          <a:p>
            <a:pPr marL="342900" indent="-342900" algn="l"/>
            <a:r>
              <a:rPr lang="en-US" sz="1600" dirty="0"/>
              <a:t>Citizenship in the Nation</a:t>
            </a:r>
          </a:p>
          <a:p>
            <a:pPr marL="342900" indent="-342900" algn="l"/>
            <a:r>
              <a:rPr lang="en-US" sz="1600" dirty="0"/>
              <a:t>Citizenship in the World</a:t>
            </a:r>
          </a:p>
          <a:p>
            <a:pPr marL="342900" indent="-342900" algn="l"/>
            <a:r>
              <a:rPr lang="en-US" sz="1600" dirty="0"/>
              <a:t>Communication</a:t>
            </a:r>
          </a:p>
          <a:p>
            <a:pPr marL="342900" indent="-342900" algn="l"/>
            <a:r>
              <a:rPr lang="en-US" sz="1600" dirty="0"/>
              <a:t>Cooking</a:t>
            </a:r>
          </a:p>
          <a:p>
            <a:pPr marL="342900" indent="-342900" algn="l"/>
            <a:r>
              <a:rPr lang="en-US" sz="1600" dirty="0"/>
              <a:t>Camping</a:t>
            </a:r>
          </a:p>
          <a:p>
            <a:pPr marL="342900" indent="-342900" algn="l"/>
            <a:r>
              <a:rPr lang="en-US" sz="1600" dirty="0"/>
              <a:t>Family Life</a:t>
            </a:r>
          </a:p>
        </p:txBody>
      </p:sp>
      <p:sp>
        <p:nvSpPr>
          <p:cNvPr id="7" name="Google Shape;1738;p23">
            <a:extLst>
              <a:ext uri="{FF2B5EF4-FFF2-40B4-BE49-F238E27FC236}">
                <a16:creationId xmlns:a16="http://schemas.microsoft.com/office/drawing/2014/main" id="{2CF7D8F7-CEC4-4690-AB27-20F8675C0980}"/>
              </a:ext>
            </a:extLst>
          </p:cNvPr>
          <p:cNvSpPr txBox="1">
            <a:spLocks/>
          </p:cNvSpPr>
          <p:nvPr/>
        </p:nvSpPr>
        <p:spPr>
          <a:xfrm>
            <a:off x="8935788" y="3306569"/>
            <a:ext cx="2785312" cy="32209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1pPr>
            <a:lvl2pPr marL="914400" marR="0" lvl="1"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2pPr>
            <a:lvl3pPr marL="1371600" marR="0" lvl="2"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3pPr>
            <a:lvl4pPr marL="1828800" marR="0" lvl="3"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4pPr>
            <a:lvl5pPr marL="2286000" marR="0" lvl="4"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5pPr>
            <a:lvl6pPr marL="2743200" marR="0" lvl="5"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6pPr>
            <a:lvl7pPr marL="3200400" marR="0" lvl="6"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7pPr>
            <a:lvl8pPr marL="3657600" marR="0" lvl="7" indent="-349250" algn="r" rtl="0">
              <a:lnSpc>
                <a:spcPct val="115000"/>
              </a:lnSpc>
              <a:spcBef>
                <a:spcPts val="210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8pPr>
            <a:lvl9pPr marL="4114800" marR="0" lvl="8" indent="-349250" algn="r" rtl="0">
              <a:lnSpc>
                <a:spcPct val="115000"/>
              </a:lnSpc>
              <a:spcBef>
                <a:spcPts val="2100"/>
              </a:spcBef>
              <a:spcAft>
                <a:spcPts val="2100"/>
              </a:spcAft>
              <a:buClr>
                <a:schemeClr val="dk1"/>
              </a:buClr>
              <a:buSzPts val="1900"/>
              <a:buFont typeface="Andika"/>
              <a:buChar char="■"/>
              <a:defRPr sz="1900" b="0" i="0" u="none" strike="noStrike" cap="none">
                <a:solidFill>
                  <a:schemeClr val="dk1"/>
                </a:solidFill>
                <a:latin typeface="Andika"/>
                <a:ea typeface="Andika"/>
                <a:cs typeface="Andika"/>
                <a:sym typeface="Andika"/>
              </a:defRPr>
            </a:lvl9pPr>
          </a:lstStyle>
          <a:p>
            <a:pPr marL="342900" marR="86360" indent="-342900" algn="l"/>
            <a:r>
              <a:rPr lang="en-US" sz="1600" dirty="0">
                <a:latin typeface="Andika" panose="020B0604020202020204" charset="0"/>
                <a:ea typeface="Andika" panose="020B0604020202020204" charset="0"/>
                <a:cs typeface="Andika" panose="020B0604020202020204" charset="0"/>
              </a:rPr>
              <a:t>Personal Fitness</a:t>
            </a:r>
          </a:p>
          <a:p>
            <a:pPr marL="342900" marR="86360" indent="-342900" algn="l"/>
            <a:r>
              <a:rPr lang="en-US" sz="1600" dirty="0">
                <a:latin typeface="Andika" panose="020B0604020202020204" charset="0"/>
                <a:ea typeface="Andika" panose="020B0604020202020204" charset="0"/>
                <a:cs typeface="Andika" panose="020B0604020202020204" charset="0"/>
              </a:rPr>
              <a:t>Emergency Preparedness </a:t>
            </a:r>
            <a:r>
              <a:rPr lang="en-US" sz="1600" b="1" i="1" dirty="0">
                <a:latin typeface="Andika" panose="020B0604020202020204" charset="0"/>
                <a:ea typeface="Andika" panose="020B0604020202020204" charset="0"/>
                <a:cs typeface="Andika" panose="020B0604020202020204" charset="0"/>
              </a:rPr>
              <a:t>or</a:t>
            </a:r>
            <a:r>
              <a:rPr lang="en-US" sz="1600" dirty="0">
                <a:latin typeface="Andika" panose="020B0604020202020204" charset="0"/>
                <a:ea typeface="Andika" panose="020B0604020202020204" charset="0"/>
                <a:cs typeface="Andika" panose="020B0604020202020204" charset="0"/>
              </a:rPr>
              <a:t> Lifesaving</a:t>
            </a:r>
          </a:p>
          <a:p>
            <a:pPr marL="342900" marR="86360" indent="-342900" algn="l"/>
            <a:r>
              <a:rPr lang="en-US" sz="1600" dirty="0">
                <a:latin typeface="Andika" panose="020B0604020202020204" charset="0"/>
                <a:ea typeface="Andika" panose="020B0604020202020204" charset="0"/>
                <a:cs typeface="Andika" panose="020B0604020202020204" charset="0"/>
              </a:rPr>
              <a:t>Environmental Science </a:t>
            </a:r>
            <a:r>
              <a:rPr lang="en-US" sz="1600" b="1" i="1" dirty="0">
                <a:latin typeface="Andika" panose="020B0604020202020204" charset="0"/>
                <a:ea typeface="Andika" panose="020B0604020202020204" charset="0"/>
                <a:cs typeface="Andika" panose="020B0604020202020204" charset="0"/>
              </a:rPr>
              <a:t>or</a:t>
            </a:r>
            <a:r>
              <a:rPr lang="en-US" sz="1600" dirty="0">
                <a:latin typeface="Andika" panose="020B0604020202020204" charset="0"/>
                <a:ea typeface="Andika" panose="020B0604020202020204" charset="0"/>
                <a:cs typeface="Andika" panose="020B0604020202020204" charset="0"/>
              </a:rPr>
              <a:t> Sustainability</a:t>
            </a:r>
          </a:p>
          <a:p>
            <a:pPr marL="342900" marR="86360" indent="-342900" algn="l"/>
            <a:r>
              <a:rPr lang="en-US" sz="1600" dirty="0">
                <a:latin typeface="Andika" panose="020B0604020202020204" charset="0"/>
                <a:ea typeface="Andika" panose="020B0604020202020204" charset="0"/>
                <a:cs typeface="Andika" panose="020B0604020202020204" charset="0"/>
              </a:rPr>
              <a:t>Personal Management</a:t>
            </a:r>
          </a:p>
          <a:p>
            <a:pPr marL="342900" marR="86360" indent="-342900" algn="l"/>
            <a:r>
              <a:rPr lang="en-US" sz="1600" dirty="0">
                <a:latin typeface="Andika" panose="020B0604020202020204" charset="0"/>
                <a:ea typeface="Andika" panose="020B0604020202020204" charset="0"/>
                <a:cs typeface="Andika" panose="020B0604020202020204" charset="0"/>
              </a:rPr>
              <a:t>Swimming </a:t>
            </a:r>
            <a:r>
              <a:rPr lang="en-US" sz="1600" b="1" i="1" dirty="0">
                <a:latin typeface="Andika" panose="020B0604020202020204" charset="0"/>
                <a:ea typeface="Andika" panose="020B0604020202020204" charset="0"/>
                <a:cs typeface="Andika" panose="020B0604020202020204" charset="0"/>
              </a:rPr>
              <a:t>or</a:t>
            </a:r>
            <a:r>
              <a:rPr lang="en-US" sz="1600" dirty="0">
                <a:latin typeface="Andika" panose="020B0604020202020204" charset="0"/>
                <a:ea typeface="Andika" panose="020B0604020202020204" charset="0"/>
                <a:cs typeface="Andika" panose="020B0604020202020204" charset="0"/>
              </a:rPr>
              <a:t> Hiking </a:t>
            </a:r>
            <a:r>
              <a:rPr lang="en-US" sz="1600" b="1" i="1" dirty="0">
                <a:latin typeface="Andika" panose="020B0604020202020204" charset="0"/>
                <a:ea typeface="Andika" panose="020B0604020202020204" charset="0"/>
                <a:cs typeface="Andika" panose="020B0604020202020204" charset="0"/>
              </a:rPr>
              <a:t>or</a:t>
            </a:r>
            <a:r>
              <a:rPr lang="en-US" sz="1600" dirty="0">
                <a:latin typeface="Andika" panose="020B0604020202020204" charset="0"/>
                <a:ea typeface="Andika" panose="020B0604020202020204" charset="0"/>
                <a:cs typeface="Andika" panose="020B0604020202020204" charset="0"/>
              </a:rPr>
              <a:t> Cycling</a:t>
            </a:r>
          </a:p>
          <a:p>
            <a:pPr marL="342900" marR="86360" indent="-342900" algn="l"/>
            <a:r>
              <a:rPr lang="en-US" sz="1600" dirty="0">
                <a:latin typeface="Andika" panose="020B0604020202020204" charset="0"/>
                <a:ea typeface="Andika" panose="020B0604020202020204" charset="0"/>
                <a:cs typeface="Andika" panose="020B0604020202020204" charset="0"/>
              </a:rPr>
              <a:t>Citizenship in Society</a:t>
            </a:r>
          </a:p>
          <a:p>
            <a:pPr marL="0" marR="86360" indent="0" algn="l">
              <a:buNone/>
            </a:pPr>
            <a:endParaRPr lang="en-US" sz="1600" dirty="0">
              <a:latin typeface="Andika" panose="020B0604020202020204" charset="0"/>
              <a:ea typeface="Andika" panose="020B0604020202020204" charset="0"/>
              <a:cs typeface="Andika" panose="020B0604020202020204" charset="0"/>
            </a:endParaRPr>
          </a:p>
          <a:p>
            <a:pPr marL="342900" marR="86360" indent="-342900" algn="l"/>
            <a:endParaRPr lang="en-US" sz="1600" dirty="0"/>
          </a:p>
          <a:p>
            <a:pPr marL="0" indent="0">
              <a:buFont typeface="Andika"/>
              <a:buNone/>
            </a:pPr>
            <a:endParaRPr lang="en-US" dirty="0"/>
          </a:p>
        </p:txBody>
      </p:sp>
    </p:spTree>
    <p:extLst>
      <p:ext uri="{BB962C8B-B14F-4D97-AF65-F5344CB8AC3E}">
        <p14:creationId xmlns:p14="http://schemas.microsoft.com/office/powerpoint/2010/main" val="413080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4"/>
          <p:cNvSpPr txBox="1">
            <a:spLocks noGrp="1"/>
          </p:cNvSpPr>
          <p:nvPr>
            <p:ph type="title"/>
          </p:nvPr>
        </p:nvSpPr>
        <p:spPr>
          <a:xfrm>
            <a:off x="5201550" y="493160"/>
            <a:ext cx="6650700" cy="8525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Health Forms</a:t>
            </a:r>
            <a:endParaRPr dirty="0"/>
          </a:p>
        </p:txBody>
      </p:sp>
      <p:sp>
        <p:nvSpPr>
          <p:cNvPr id="1744" name="Google Shape;1744;p24"/>
          <p:cNvSpPr txBox="1">
            <a:spLocks noGrp="1"/>
          </p:cNvSpPr>
          <p:nvPr>
            <p:ph type="body" idx="1"/>
          </p:nvPr>
        </p:nvSpPr>
        <p:spPr>
          <a:xfrm>
            <a:off x="5291191" y="1489753"/>
            <a:ext cx="6560934" cy="4022572"/>
          </a:xfrm>
          <a:prstGeom prst="rect">
            <a:avLst/>
          </a:prstGeom>
        </p:spPr>
        <p:txBody>
          <a:bodyPr spcFirstLastPara="1" wrap="square" lIns="121900" tIns="121900" rIns="121900" bIns="121900" anchor="t" anchorCtr="0">
            <a:noAutofit/>
          </a:bodyPr>
          <a:lstStyle/>
          <a:p>
            <a:pPr marL="342900" indent="-342900">
              <a:lnSpc>
                <a:spcPct val="100000"/>
              </a:lnSpc>
            </a:pPr>
            <a:r>
              <a:rPr lang="en-US" dirty="0"/>
              <a:t>Your Scout must have a BSA Annual Health and Medical Record on file with the Troop.   </a:t>
            </a:r>
          </a:p>
          <a:p>
            <a:pPr marL="342900" indent="-342900">
              <a:lnSpc>
                <a:spcPct val="100000"/>
              </a:lnSpc>
            </a:pPr>
            <a:endParaRPr lang="en-US" dirty="0"/>
          </a:p>
          <a:p>
            <a:pPr marL="342900" indent="-342900">
              <a:lnSpc>
                <a:spcPct val="100000"/>
              </a:lnSpc>
            </a:pPr>
            <a:r>
              <a:rPr lang="en-US" dirty="0"/>
              <a:t>Sections A, B, and C (medical physical) must be completed.  This is different than Cub Scouts, as Section C was not previously required.  </a:t>
            </a:r>
          </a:p>
          <a:p>
            <a:pPr marL="342900" indent="-342900">
              <a:lnSpc>
                <a:spcPct val="100000"/>
              </a:lnSpc>
            </a:pPr>
            <a:endParaRPr lang="en-US" dirty="0"/>
          </a:p>
          <a:p>
            <a:pPr marL="342900" indent="-342900">
              <a:lnSpc>
                <a:spcPct val="100000"/>
              </a:lnSpc>
            </a:pPr>
            <a:r>
              <a:rPr lang="en-US" dirty="0"/>
              <a:t>Per BSA policy, this is an ANNUAL form, so a new one must be turned in yearly.</a:t>
            </a:r>
          </a:p>
        </p:txBody>
      </p:sp>
    </p:spTree>
    <p:extLst>
      <p:ext uri="{BB962C8B-B14F-4D97-AF65-F5344CB8AC3E}">
        <p14:creationId xmlns:p14="http://schemas.microsoft.com/office/powerpoint/2010/main" val="398242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6"/>
          <p:cNvSpPr txBox="1">
            <a:spLocks noGrp="1"/>
          </p:cNvSpPr>
          <p:nvPr>
            <p:ph type="title"/>
          </p:nvPr>
        </p:nvSpPr>
        <p:spPr>
          <a:xfrm>
            <a:off x="415600" y="593374"/>
            <a:ext cx="5581500" cy="13587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Adult Volunteers</a:t>
            </a:r>
            <a:endParaRPr dirty="0"/>
          </a:p>
        </p:txBody>
      </p:sp>
      <p:sp>
        <p:nvSpPr>
          <p:cNvPr id="1893" name="Google Shape;1893;p26"/>
          <p:cNvSpPr txBox="1">
            <a:spLocks noGrp="1"/>
          </p:cNvSpPr>
          <p:nvPr>
            <p:ph type="body" idx="2"/>
          </p:nvPr>
        </p:nvSpPr>
        <p:spPr>
          <a:xfrm>
            <a:off x="453700" y="1551398"/>
            <a:ext cx="4907400" cy="4648027"/>
          </a:xfrm>
          <a:prstGeom prst="rect">
            <a:avLst/>
          </a:prstGeom>
        </p:spPr>
        <p:txBody>
          <a:bodyPr spcFirstLastPara="1" wrap="square" lIns="121900" tIns="121900" rIns="121900" bIns="121900" anchor="t" anchorCtr="0">
            <a:noAutofit/>
          </a:bodyPr>
          <a:lstStyle/>
          <a:p>
            <a:pPr marL="0" indent="0">
              <a:buNone/>
            </a:pPr>
            <a:r>
              <a:rPr lang="en-US" dirty="0"/>
              <a:t>Scouts BSA meetings are intended to be an activity for youth.  They are not a family activity.  However, there are always ways for parent or guardian to be involved.</a:t>
            </a:r>
          </a:p>
          <a:p>
            <a:pPr marL="342900" indent="-342900"/>
            <a:endParaRPr lang="en-US" dirty="0"/>
          </a:p>
          <a:p>
            <a:pPr marL="0" indent="0">
              <a:buNone/>
            </a:pPr>
            <a:r>
              <a:rPr lang="en-US" dirty="0"/>
              <a:t>Ready to volunteer? A few key points to remember:</a:t>
            </a:r>
          </a:p>
          <a:p>
            <a:pPr marL="0" indent="0">
              <a:buNone/>
            </a:pPr>
            <a:endParaRPr lang="en-US" dirty="0"/>
          </a:p>
          <a:p>
            <a:pPr marL="342900" indent="-342900"/>
            <a:r>
              <a:rPr lang="en-US" dirty="0"/>
              <a:t>Adult application &amp; background check</a:t>
            </a:r>
          </a:p>
          <a:p>
            <a:pPr marL="342900" indent="-342900"/>
            <a:r>
              <a:rPr lang="en-US" dirty="0"/>
              <a:t>Youth Protection Training</a:t>
            </a:r>
          </a:p>
          <a:p>
            <a:pPr marL="342900" indent="-342900"/>
            <a:r>
              <a:rPr lang="en-US" dirty="0"/>
              <a:t>Health Form on file</a:t>
            </a:r>
          </a:p>
          <a:p>
            <a:pPr marL="342900" indent="-342900"/>
            <a:endParaRPr dirty="0"/>
          </a:p>
        </p:txBody>
      </p:sp>
    </p:spTree>
    <p:extLst>
      <p:ext uri="{BB962C8B-B14F-4D97-AF65-F5344CB8AC3E}">
        <p14:creationId xmlns:p14="http://schemas.microsoft.com/office/powerpoint/2010/main" val="18463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5" name="Google Shape;1885;p25"/>
          <p:cNvSpPr txBox="1">
            <a:spLocks noGrp="1"/>
          </p:cNvSpPr>
          <p:nvPr>
            <p:ph type="subTitle" idx="1"/>
          </p:nvPr>
        </p:nvSpPr>
        <p:spPr>
          <a:xfrm>
            <a:off x="6141275" y="462338"/>
            <a:ext cx="5478300" cy="904126"/>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b="0" dirty="0">
                <a:latin typeface="Abril Fatface"/>
                <a:ea typeface="Abril Fatface"/>
                <a:cs typeface="Abril Fatface"/>
                <a:sym typeface="Abril Fatface"/>
              </a:rPr>
              <a:t>Not Ready to Volunteer?</a:t>
            </a:r>
            <a:endParaRPr b="0" dirty="0">
              <a:latin typeface="Abril Fatface"/>
              <a:ea typeface="Abril Fatface"/>
              <a:cs typeface="Abril Fatface"/>
              <a:sym typeface="Abril Fatface"/>
            </a:endParaRPr>
          </a:p>
        </p:txBody>
      </p:sp>
      <p:sp>
        <p:nvSpPr>
          <p:cNvPr id="1886" name="Google Shape;1886;p25"/>
          <p:cNvSpPr txBox="1">
            <a:spLocks noGrp="1"/>
          </p:cNvSpPr>
          <p:nvPr>
            <p:ph type="body" idx="2"/>
          </p:nvPr>
        </p:nvSpPr>
        <p:spPr>
          <a:xfrm>
            <a:off x="6050726" y="1366463"/>
            <a:ext cx="5469300" cy="4849401"/>
          </a:xfrm>
          <a:prstGeom prst="rect">
            <a:avLst/>
          </a:prstGeom>
        </p:spPr>
        <p:txBody>
          <a:bodyPr spcFirstLastPara="1" wrap="square" lIns="121900" tIns="121900" rIns="121900" bIns="121900" anchor="ctr" anchorCtr="0">
            <a:noAutofit/>
          </a:bodyPr>
          <a:lstStyle/>
          <a:p>
            <a:pPr marL="0" indent="0">
              <a:buNone/>
            </a:pPr>
            <a:r>
              <a:rPr lang="en-US" dirty="0"/>
              <a:t>There are many other ways you can help your Scout be successful in the Scouts BSA program.  </a:t>
            </a:r>
          </a:p>
          <a:p>
            <a:pPr marL="342900" indent="-342900"/>
            <a:endParaRPr lang="en-US" dirty="0"/>
          </a:p>
          <a:p>
            <a:pPr marL="342900" indent="-342900"/>
            <a:r>
              <a:rPr lang="en-US" dirty="0"/>
              <a:t>Support your Scout, but don't do things for them.  Parents should begin a purposeful transition away from doing things FOR their Scout and towards allowing their Scout to do for themselves.</a:t>
            </a:r>
          </a:p>
          <a:p>
            <a:pPr marL="342900" indent="-342900"/>
            <a:r>
              <a:rPr lang="en-US" dirty="0"/>
              <a:t>Stay Connected. Find out how your Troop communicates (</a:t>
            </a:r>
            <a:r>
              <a:rPr lang="en-US" dirty="0" err="1"/>
              <a:t>Scoutbook</a:t>
            </a:r>
            <a:r>
              <a:rPr lang="en-US" dirty="0"/>
              <a:t>, email, FB, </a:t>
            </a:r>
            <a:r>
              <a:rPr lang="en-US" dirty="0" err="1"/>
              <a:t>etc</a:t>
            </a:r>
            <a:r>
              <a:rPr lang="en-US" dirty="0"/>
              <a:t>) and follow along.</a:t>
            </a:r>
          </a:p>
          <a:p>
            <a:pPr marL="342900" indent="-342900"/>
            <a:r>
              <a:rPr lang="en-US" dirty="0"/>
              <a:t>Fundraising. Parents will need to assist and encourage their Scout in those efforts.</a:t>
            </a:r>
          </a:p>
        </p:txBody>
      </p:sp>
    </p:spTree>
    <p:extLst>
      <p:ext uri="{BB962C8B-B14F-4D97-AF65-F5344CB8AC3E}">
        <p14:creationId xmlns:p14="http://schemas.microsoft.com/office/powerpoint/2010/main" val="903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Outdoor Program</a:t>
            </a:r>
            <a:endParaRPr dirty="0"/>
          </a:p>
        </p:txBody>
      </p:sp>
      <p:sp>
        <p:nvSpPr>
          <p:cNvPr id="1900" name="Google Shape;1900;p27"/>
          <p:cNvSpPr txBox="1">
            <a:spLocks noGrp="1"/>
          </p:cNvSpPr>
          <p:nvPr>
            <p:ph type="body" idx="2"/>
          </p:nvPr>
        </p:nvSpPr>
        <p:spPr>
          <a:xfrm>
            <a:off x="415599" y="1489753"/>
            <a:ext cx="9067448" cy="4422335"/>
          </a:xfrm>
          <a:prstGeom prst="rect">
            <a:avLst/>
          </a:prstGeom>
        </p:spPr>
        <p:txBody>
          <a:bodyPr spcFirstLastPara="1" wrap="square" lIns="121900" tIns="121900" rIns="121900" bIns="121900" anchor="t" anchorCtr="0">
            <a:noAutofit/>
          </a:bodyPr>
          <a:lstStyle/>
          <a:p>
            <a:pPr marL="0" indent="0">
              <a:buNone/>
            </a:pPr>
            <a:r>
              <a:rPr lang="en-US" sz="1700" dirty="0"/>
              <a:t>In the outdoors, Scouts have opportunities to acquire skills that make them more self-reliant.  Troop outdoor activities may include:</a:t>
            </a:r>
          </a:p>
          <a:p>
            <a:pPr marL="0" indent="0">
              <a:buNone/>
            </a:pPr>
            <a:endParaRPr lang="en-US" sz="1700" dirty="0"/>
          </a:p>
          <a:p>
            <a:pPr marL="342900" indent="-342900"/>
            <a:r>
              <a:rPr lang="en-US" sz="1700" dirty="0"/>
              <a:t>Day Hikes:  Reasonably short hikes (3 to 10 miles) in terrain without a lot of elevation gain or loss.</a:t>
            </a:r>
          </a:p>
          <a:p>
            <a:pPr marL="342900" indent="-342900"/>
            <a:r>
              <a:rPr lang="en-US" sz="1700" dirty="0"/>
              <a:t>Service Projects:  Daylong projects that may be related to conservation, food collection, building shelter, or healthy living activities.</a:t>
            </a:r>
          </a:p>
          <a:p>
            <a:pPr marL="342900" indent="-342900"/>
            <a:r>
              <a:rPr lang="en-US" sz="1700" dirty="0"/>
              <a:t>Patrol Activities:  A Scout patrol may hike or camp with other patrols in the unit. </a:t>
            </a:r>
          </a:p>
          <a:p>
            <a:pPr marL="342900" indent="-342900"/>
            <a:r>
              <a:rPr lang="en-US" sz="1700" dirty="0"/>
              <a:t>Weekend Overnights:  Most Troops plan and carry out outings once a month or once a quarter throughout the year.</a:t>
            </a:r>
          </a:p>
          <a:p>
            <a:pPr marL="342900" indent="-342900"/>
            <a:r>
              <a:rPr lang="en-US" sz="1700" dirty="0"/>
              <a:t>Camporees:  Councils and Districts plan camporees and other outings during the year that give Scouts an opportunity to test their knowledge and skills in competitive events with other troops and patrols.</a:t>
            </a:r>
          </a:p>
          <a:p>
            <a:pPr marL="0" indent="0">
              <a:buNone/>
            </a:pPr>
            <a:endParaRPr dirty="0"/>
          </a:p>
        </p:txBody>
      </p:sp>
    </p:spTree>
    <p:extLst>
      <p:ext uri="{BB962C8B-B14F-4D97-AF65-F5344CB8AC3E}">
        <p14:creationId xmlns:p14="http://schemas.microsoft.com/office/powerpoint/2010/main" val="239553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9"/>
          <p:cNvSpPr txBox="1">
            <a:spLocks noGrp="1"/>
          </p:cNvSpPr>
          <p:nvPr>
            <p:ph type="title"/>
          </p:nvPr>
        </p:nvSpPr>
        <p:spPr>
          <a:xfrm>
            <a:off x="4301425" y="288575"/>
            <a:ext cx="74748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600" dirty="0"/>
              <a:t>National Outdoor Opportunities</a:t>
            </a:r>
            <a:endParaRPr sz="3600" dirty="0"/>
          </a:p>
        </p:txBody>
      </p:sp>
      <p:sp>
        <p:nvSpPr>
          <p:cNvPr id="1917" name="Google Shape;1917;p29"/>
          <p:cNvSpPr txBox="1">
            <a:spLocks noGrp="1"/>
          </p:cNvSpPr>
          <p:nvPr>
            <p:ph type="body" idx="6"/>
          </p:nvPr>
        </p:nvSpPr>
        <p:spPr>
          <a:xfrm>
            <a:off x="5208600" y="1263721"/>
            <a:ext cx="6567625" cy="4972691"/>
          </a:xfrm>
          <a:prstGeom prst="rect">
            <a:avLst/>
          </a:prstGeom>
        </p:spPr>
        <p:txBody>
          <a:bodyPr spcFirstLastPara="1" wrap="square" lIns="121900" tIns="121900" rIns="121900" bIns="121900" anchor="t" anchorCtr="0">
            <a:noAutofit/>
          </a:bodyPr>
          <a:lstStyle/>
          <a:p>
            <a:pPr marL="285750" indent="-285750"/>
            <a:r>
              <a:rPr lang="en-US" sz="1900" b="1" u="sng" dirty="0">
                <a:latin typeface="Andika" panose="020B0604020202020204" charset="0"/>
                <a:ea typeface="Andika" panose="020B0604020202020204" charset="0"/>
                <a:cs typeface="Andika" panose="020B0604020202020204" charset="0"/>
              </a:rPr>
              <a:t>Jamborees</a:t>
            </a:r>
            <a:r>
              <a:rPr lang="en-US" sz="1900" dirty="0">
                <a:latin typeface="Andika" panose="020B0604020202020204" charset="0"/>
                <a:ea typeface="Andika" panose="020B0604020202020204" charset="0"/>
                <a:cs typeface="Andika" panose="020B0604020202020204" charset="0"/>
              </a:rPr>
              <a:t>:  10-day event held every 4-years filled with the most popular and highest quality outdoor activities Scouts enjoy. </a:t>
            </a:r>
          </a:p>
          <a:p>
            <a:pPr marL="0" indent="0">
              <a:buNone/>
            </a:pPr>
            <a:endParaRPr lang="en-US" sz="1900" dirty="0">
              <a:latin typeface="Andika" panose="020B0604020202020204" charset="0"/>
              <a:ea typeface="Andika" panose="020B0604020202020204" charset="0"/>
              <a:cs typeface="Andika" panose="020B0604020202020204" charset="0"/>
            </a:endParaRPr>
          </a:p>
          <a:p>
            <a:pPr marL="285750" indent="-285750"/>
            <a:r>
              <a:rPr lang="en-US" sz="1900" b="1" u="sng" dirty="0">
                <a:latin typeface="Andika" panose="020B0604020202020204" charset="0"/>
                <a:ea typeface="Andika" panose="020B0604020202020204" charset="0"/>
                <a:cs typeface="Andika" panose="020B0604020202020204" charset="0"/>
              </a:rPr>
              <a:t>Council High Adventure</a:t>
            </a:r>
            <a:r>
              <a:rPr lang="en-US" sz="1900" dirty="0">
                <a:latin typeface="Andika" panose="020B0604020202020204" charset="0"/>
                <a:ea typeface="Andika" panose="020B0604020202020204" charset="0"/>
                <a:cs typeface="Andika" panose="020B0604020202020204" charset="0"/>
              </a:rPr>
              <a:t>:  A high-adventure experience includes at least five nights and six days of trekking in wilderness and other rugged, remote locations. Trekking may include backpacking, canoeing, mountain biking, horse packing, mountain climbing, ski touring, rafting, kayaking, or a host of other outdoor adventures. </a:t>
            </a:r>
          </a:p>
        </p:txBody>
      </p:sp>
    </p:spTree>
    <p:extLst>
      <p:ext uri="{BB962C8B-B14F-4D97-AF65-F5344CB8AC3E}">
        <p14:creationId xmlns:p14="http://schemas.microsoft.com/office/powerpoint/2010/main" val="338544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31"/>
          <p:cNvSpPr txBox="1">
            <a:spLocks noGrp="1"/>
          </p:cNvSpPr>
          <p:nvPr>
            <p:ph type="title"/>
          </p:nvPr>
        </p:nvSpPr>
        <p:spPr>
          <a:xfrm>
            <a:off x="411275" y="349322"/>
            <a:ext cx="4458300" cy="1643866"/>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4800" dirty="0"/>
              <a:t>National High Adventure</a:t>
            </a:r>
            <a:endParaRPr sz="4800" dirty="0"/>
          </a:p>
        </p:txBody>
      </p:sp>
      <p:sp>
        <p:nvSpPr>
          <p:cNvPr id="1931" name="Google Shape;1931;p31"/>
          <p:cNvSpPr txBox="1">
            <a:spLocks noGrp="1"/>
          </p:cNvSpPr>
          <p:nvPr>
            <p:ph type="subTitle" idx="1"/>
          </p:nvPr>
        </p:nvSpPr>
        <p:spPr>
          <a:xfrm>
            <a:off x="411275" y="1993188"/>
            <a:ext cx="4230623" cy="4515491"/>
          </a:xfrm>
          <a:prstGeom prst="rect">
            <a:avLst/>
          </a:prstGeom>
        </p:spPr>
        <p:txBody>
          <a:bodyPr spcFirstLastPara="1" wrap="square" lIns="121900" tIns="121900" rIns="121900" bIns="121900" anchor="t" anchorCtr="0">
            <a:noAutofit/>
          </a:bodyPr>
          <a:lstStyle/>
          <a:p>
            <a:pPr marL="285750" lvl="0" indent="-285750">
              <a:buSzPts val="1400"/>
              <a:buFont typeface="Andika"/>
              <a:buChar char="●"/>
            </a:pPr>
            <a:r>
              <a:rPr lang="en-US" sz="1900" b="1" u="sng" dirty="0">
                <a:latin typeface="Andika" panose="020B0604020202020204" charset="0"/>
                <a:ea typeface="Andika" panose="020B0604020202020204" charset="0"/>
                <a:cs typeface="Andika" panose="020B0604020202020204" charset="0"/>
              </a:rPr>
              <a:t>Sea Base</a:t>
            </a:r>
            <a:r>
              <a:rPr lang="en-US" sz="1900" dirty="0">
                <a:latin typeface="Andika" panose="020B0604020202020204" charset="0"/>
                <a:ea typeface="Andika" panose="020B0604020202020204" charset="0"/>
                <a:cs typeface="Andika" panose="020B0604020202020204" charset="0"/>
              </a:rPr>
              <a:t>:  Florida keys, aquatic and boating programs. </a:t>
            </a:r>
          </a:p>
          <a:p>
            <a:pPr marL="285750" lvl="0" indent="-285750">
              <a:buSzPts val="1400"/>
              <a:buFont typeface="Andika"/>
              <a:buChar char="●"/>
            </a:pPr>
            <a:r>
              <a:rPr lang="en-US" sz="1900" b="1" u="sng" dirty="0">
                <a:latin typeface="Andika" panose="020B0604020202020204" charset="0"/>
                <a:ea typeface="Andika" panose="020B0604020202020204" charset="0"/>
                <a:cs typeface="Andika" panose="020B0604020202020204" charset="0"/>
              </a:rPr>
              <a:t>Northern Tier</a:t>
            </a:r>
            <a:r>
              <a:rPr lang="en-US" sz="1900" dirty="0">
                <a:latin typeface="Andika" panose="020B0604020202020204" charset="0"/>
                <a:ea typeface="Andika" panose="020B0604020202020204" charset="0"/>
                <a:cs typeface="Andika" panose="020B0604020202020204" charset="0"/>
              </a:rPr>
              <a:t>:  Minnesota, canoe treks and programs. </a:t>
            </a:r>
          </a:p>
          <a:p>
            <a:pPr marL="285750" lvl="0" indent="-285750">
              <a:buSzPts val="1400"/>
              <a:buFont typeface="Andika"/>
              <a:buChar char="●"/>
            </a:pPr>
            <a:r>
              <a:rPr lang="en-US" sz="1900" b="1" u="sng" dirty="0">
                <a:latin typeface="Andika" panose="020B0604020202020204" charset="0"/>
                <a:ea typeface="Andika" panose="020B0604020202020204" charset="0"/>
                <a:cs typeface="Andika" panose="020B0604020202020204" charset="0"/>
              </a:rPr>
              <a:t>Philmont Scout Ranch</a:t>
            </a:r>
            <a:r>
              <a:rPr lang="en-US" sz="1900" dirty="0">
                <a:latin typeface="Andika" panose="020B0604020202020204" charset="0"/>
                <a:ea typeface="Andika" panose="020B0604020202020204" charset="0"/>
                <a:cs typeface="Andika" panose="020B0604020202020204" charset="0"/>
              </a:rPr>
              <a:t>:  New Mexico, backpacking treks and more. </a:t>
            </a:r>
            <a:endParaRPr lang="en-US" sz="1900" b="1" u="sng"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b="1" u="sng" dirty="0">
                <a:latin typeface="Andika" panose="020B0604020202020204" charset="0"/>
                <a:ea typeface="Andika" panose="020B0604020202020204" charset="0"/>
                <a:cs typeface="Andika" panose="020B0604020202020204" charset="0"/>
              </a:rPr>
              <a:t>Summit Bechtel Reserve</a:t>
            </a:r>
            <a:r>
              <a:rPr lang="en-US" sz="1900" dirty="0">
                <a:latin typeface="Andika" panose="020B0604020202020204" charset="0"/>
                <a:ea typeface="Andika" panose="020B0604020202020204" charset="0"/>
                <a:cs typeface="Andika" panose="020B0604020202020204" charset="0"/>
              </a:rPr>
              <a:t>:  West Virginia, BMX biking, skateboarding, ziplining, and whitewater rafting</a:t>
            </a:r>
          </a:p>
        </p:txBody>
      </p:sp>
      <p:pic>
        <p:nvPicPr>
          <p:cNvPr id="1932" name="Google Shape;1932;p31"/>
          <p:cNvPicPr preferRelativeResize="0"/>
          <p:nvPr/>
        </p:nvPicPr>
        <p:blipFill rotWithShape="1">
          <a:blip r:embed="rId3">
            <a:alphaModFix/>
          </a:blip>
          <a:srcRect l="6350" t="5516" r="11809" b="5516"/>
          <a:stretch/>
        </p:blipFill>
        <p:spPr>
          <a:xfrm flipH="1">
            <a:off x="4706150" y="693900"/>
            <a:ext cx="6522600" cy="5319900"/>
          </a:xfrm>
          <a:prstGeom prst="ellipse">
            <a:avLst/>
          </a:prstGeom>
          <a:noFill/>
          <a:ln>
            <a:noFill/>
          </a:ln>
        </p:spPr>
      </p:pic>
      <p:sp>
        <p:nvSpPr>
          <p:cNvPr id="1933" name="Google Shape;1933;p31"/>
          <p:cNvSpPr/>
          <p:nvPr/>
        </p:nvSpPr>
        <p:spPr>
          <a:xfrm>
            <a:off x="4641898" y="6939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31"/>
          <p:cNvSpPr/>
          <p:nvPr/>
        </p:nvSpPr>
        <p:spPr>
          <a:xfrm>
            <a:off x="9052248" y="50190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3325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33"/>
          <p:cNvSpPr txBox="1">
            <a:spLocks noGrp="1"/>
          </p:cNvSpPr>
          <p:nvPr>
            <p:ph type="title" idx="2"/>
          </p:nvPr>
        </p:nvSpPr>
        <p:spPr>
          <a:xfrm>
            <a:off x="5270350" y="440975"/>
            <a:ext cx="6505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Summer Camp</a:t>
            </a:r>
            <a:endParaRPr dirty="0"/>
          </a:p>
        </p:txBody>
      </p:sp>
      <p:sp>
        <p:nvSpPr>
          <p:cNvPr id="1946" name="Google Shape;1946;p33"/>
          <p:cNvSpPr txBox="1">
            <a:spLocks noGrp="1"/>
          </p:cNvSpPr>
          <p:nvPr>
            <p:ph type="body" idx="6"/>
          </p:nvPr>
        </p:nvSpPr>
        <p:spPr>
          <a:xfrm>
            <a:off x="5363110" y="1204475"/>
            <a:ext cx="6253115" cy="5381260"/>
          </a:xfrm>
          <a:prstGeom prst="rect">
            <a:avLst/>
          </a:prstGeom>
        </p:spPr>
        <p:txBody>
          <a:bodyPr spcFirstLastPara="1" wrap="square" lIns="121900" tIns="121900" rIns="121900" bIns="121900" anchor="b" anchorCtr="0">
            <a:noAutofit/>
          </a:bodyPr>
          <a:lstStyle/>
          <a:p>
            <a:pPr marL="342900" indent="-342900">
              <a:lnSpc>
                <a:spcPct val="115000"/>
              </a:lnSpc>
            </a:pPr>
            <a:r>
              <a:rPr lang="en-US" sz="1900" dirty="0">
                <a:latin typeface="Andika" panose="020B0604020202020204" charset="0"/>
                <a:ea typeface="Andika" panose="020B0604020202020204" charset="0"/>
                <a:cs typeface="Andika" panose="020B0604020202020204" charset="0"/>
              </a:rPr>
              <a:t>Summer Camp is a very important part of scouting, particularly for new Scouts.  This is a time for memory making, for meeting new friends, learning new skills and exploring the great outdoors.  Most of all, camp provides an opportunity for young people to take the lead, test their abilities and push their limits, all while having a blast.</a:t>
            </a:r>
          </a:p>
          <a:p>
            <a:pPr marL="342900" indent="-342900">
              <a:lnSpc>
                <a:spcPct val="115000"/>
              </a:lnSpc>
            </a:pPr>
            <a:endParaRPr lang="en-US" sz="1900" dirty="0">
              <a:latin typeface="Andika" panose="020B0604020202020204" charset="0"/>
              <a:ea typeface="Andika" panose="020B0604020202020204" charset="0"/>
              <a:cs typeface="Andika" panose="020B0604020202020204" charset="0"/>
            </a:endParaRP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Summer camp may be the first time sleeping away from their families for some Scouts – parents do not attend, unless as a registered adult leader.  This is an important step towards independence for your Scouts.  </a:t>
            </a:r>
          </a:p>
        </p:txBody>
      </p:sp>
    </p:spTree>
    <p:extLst>
      <p:ext uri="{BB962C8B-B14F-4D97-AF65-F5344CB8AC3E}">
        <p14:creationId xmlns:p14="http://schemas.microsoft.com/office/powerpoint/2010/main" val="24303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41"/>
          <p:cNvSpPr txBox="1">
            <a:spLocks noGrp="1"/>
          </p:cNvSpPr>
          <p:nvPr>
            <p:ph type="title"/>
          </p:nvPr>
        </p:nvSpPr>
        <p:spPr>
          <a:xfrm>
            <a:off x="2260314" y="359596"/>
            <a:ext cx="7808359" cy="1749354"/>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400" dirty="0"/>
              <a:t>Recommended Personal Gear</a:t>
            </a:r>
            <a:endParaRPr sz="4400" dirty="0"/>
          </a:p>
        </p:txBody>
      </p:sp>
      <p:sp>
        <p:nvSpPr>
          <p:cNvPr id="2259" name="Google Shape;2259;p41"/>
          <p:cNvSpPr/>
          <p:nvPr/>
        </p:nvSpPr>
        <p:spPr>
          <a:xfrm>
            <a:off x="953565" y="6227853"/>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0" name="Google Shape;2260;p41"/>
          <p:cNvGrpSpPr/>
          <p:nvPr/>
        </p:nvGrpSpPr>
        <p:grpSpPr>
          <a:xfrm>
            <a:off x="1486668" y="6218201"/>
            <a:ext cx="411849" cy="411917"/>
            <a:chOff x="5162200" y="4097750"/>
            <a:chExt cx="338385" cy="338414"/>
          </a:xfrm>
        </p:grpSpPr>
        <p:sp>
          <p:nvSpPr>
            <p:cNvPr id="2261" name="Google Shape;2261;p41"/>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41"/>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41"/>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4" name="Google Shape;2264;p41"/>
          <p:cNvSpPr/>
          <p:nvPr/>
        </p:nvSpPr>
        <p:spPr>
          <a:xfrm>
            <a:off x="220675" y="6269236"/>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08038665-AFB1-450D-AAF1-2F521C04CCBD}"/>
              </a:ext>
            </a:extLst>
          </p:cNvPr>
          <p:cNvSpPr>
            <a:spLocks noGrp="1"/>
          </p:cNvSpPr>
          <p:nvPr>
            <p:ph type="body" idx="2"/>
          </p:nvPr>
        </p:nvSpPr>
        <p:spPr>
          <a:xfrm>
            <a:off x="3082247" y="1828800"/>
            <a:ext cx="2907587" cy="3265500"/>
          </a:xfrm>
        </p:spPr>
        <p:txBody>
          <a:bodyPr/>
          <a:lstStyle/>
          <a:p>
            <a:pPr algn="l"/>
            <a:r>
              <a:rPr lang="en-US" dirty="0"/>
              <a:t>First Aid Kit</a:t>
            </a:r>
          </a:p>
          <a:p>
            <a:pPr algn="l"/>
            <a:r>
              <a:rPr lang="en-US" dirty="0"/>
              <a:t>Pocketknife</a:t>
            </a:r>
          </a:p>
          <a:p>
            <a:pPr algn="l"/>
            <a:r>
              <a:rPr lang="en-US" dirty="0"/>
              <a:t>Rain Gear</a:t>
            </a:r>
          </a:p>
          <a:p>
            <a:pPr algn="l"/>
            <a:r>
              <a:rPr lang="en-US" dirty="0"/>
              <a:t>Water Bottle</a:t>
            </a:r>
          </a:p>
          <a:p>
            <a:pPr algn="l"/>
            <a:r>
              <a:rPr lang="en-US" dirty="0"/>
              <a:t>Flashlight / Headlamp</a:t>
            </a:r>
          </a:p>
          <a:p>
            <a:pPr algn="l"/>
            <a:r>
              <a:rPr lang="en-US" dirty="0"/>
              <a:t>Firestarter</a:t>
            </a:r>
          </a:p>
        </p:txBody>
      </p:sp>
      <p:sp>
        <p:nvSpPr>
          <p:cNvPr id="18" name="Text Placeholder 4">
            <a:extLst>
              <a:ext uri="{FF2B5EF4-FFF2-40B4-BE49-F238E27FC236}">
                <a16:creationId xmlns:a16="http://schemas.microsoft.com/office/drawing/2014/main" id="{BEE2E1B1-60DD-43C7-B738-084DD2F0CBA3}"/>
              </a:ext>
            </a:extLst>
          </p:cNvPr>
          <p:cNvSpPr txBox="1">
            <a:spLocks/>
          </p:cNvSpPr>
          <p:nvPr/>
        </p:nvSpPr>
        <p:spPr>
          <a:xfrm>
            <a:off x="6378539" y="1827088"/>
            <a:ext cx="2907587" cy="326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1pPr>
            <a:lvl2pPr marL="914400" marR="0" lvl="1"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2pPr>
            <a:lvl3pPr marL="1371600" marR="0" lvl="2"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3pPr>
            <a:lvl4pPr marL="1828800" marR="0" lvl="3"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4pPr>
            <a:lvl5pPr marL="2286000" marR="0" lvl="4"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5pPr>
            <a:lvl6pPr marL="2743200" marR="0" lvl="5"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6pPr>
            <a:lvl7pPr marL="3200400" marR="0" lvl="6"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7pPr>
            <a:lvl8pPr marL="3657600" marR="0" lvl="7"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8pPr>
            <a:lvl9pPr marL="4114800" marR="0" lvl="8" indent="-349250" algn="ctr" rtl="0">
              <a:lnSpc>
                <a:spcPct val="100000"/>
              </a:lnSpc>
              <a:spcBef>
                <a:spcPts val="0"/>
              </a:spcBef>
              <a:spcAft>
                <a:spcPts val="0"/>
              </a:spcAft>
              <a:buClr>
                <a:schemeClr val="dk1"/>
              </a:buClr>
              <a:buSzPts val="1900"/>
              <a:buFont typeface="Andika"/>
              <a:buChar char="■"/>
              <a:defRPr sz="1900" b="0" i="0" u="none" strike="noStrike" cap="none">
                <a:solidFill>
                  <a:schemeClr val="dk1"/>
                </a:solidFill>
                <a:latin typeface="Andika"/>
                <a:ea typeface="Andika"/>
                <a:cs typeface="Andika"/>
                <a:sym typeface="Andika"/>
              </a:defRPr>
            </a:lvl9pPr>
          </a:lstStyle>
          <a:p>
            <a:pPr algn="l"/>
            <a:r>
              <a:rPr lang="en-US" dirty="0"/>
              <a:t>Mess Kit</a:t>
            </a:r>
          </a:p>
          <a:p>
            <a:pPr algn="l"/>
            <a:r>
              <a:rPr lang="en-US" dirty="0"/>
              <a:t>Sleeping Bag</a:t>
            </a:r>
          </a:p>
          <a:p>
            <a:pPr algn="l"/>
            <a:r>
              <a:rPr lang="en-US" dirty="0"/>
              <a:t>Two Man Tent</a:t>
            </a:r>
          </a:p>
          <a:p>
            <a:pPr algn="l"/>
            <a:r>
              <a:rPr lang="en-US" dirty="0"/>
              <a:t>Sleeping Pad</a:t>
            </a:r>
          </a:p>
          <a:p>
            <a:pPr algn="l"/>
            <a:r>
              <a:rPr lang="en-US" dirty="0"/>
              <a:t>Tarp</a:t>
            </a:r>
          </a:p>
          <a:p>
            <a:pPr algn="l"/>
            <a:r>
              <a:rPr lang="en-US" dirty="0"/>
              <a:t>Compass</a:t>
            </a:r>
          </a:p>
        </p:txBody>
      </p:sp>
      <p:sp>
        <p:nvSpPr>
          <p:cNvPr id="10" name="TextBox 9">
            <a:extLst>
              <a:ext uri="{FF2B5EF4-FFF2-40B4-BE49-F238E27FC236}">
                <a16:creationId xmlns:a16="http://schemas.microsoft.com/office/drawing/2014/main" id="{CE72B939-D9D6-4472-A9ED-21A2506E6C9A}"/>
              </a:ext>
            </a:extLst>
          </p:cNvPr>
          <p:cNvSpPr txBox="1"/>
          <p:nvPr/>
        </p:nvSpPr>
        <p:spPr>
          <a:xfrm>
            <a:off x="2277438" y="4099388"/>
            <a:ext cx="8304942" cy="384721"/>
          </a:xfrm>
          <a:prstGeom prst="rect">
            <a:avLst/>
          </a:prstGeom>
          <a:noFill/>
        </p:spPr>
        <p:txBody>
          <a:bodyPr wrap="square" rtlCol="0">
            <a:spAutoFit/>
          </a:bodyPr>
          <a:lstStyle/>
          <a:p>
            <a:pPr algn="ctr"/>
            <a:r>
              <a:rPr lang="en-US" sz="1900" b="1" dirty="0">
                <a:latin typeface="Andika" panose="020B0604020202020204" charset="0"/>
                <a:ea typeface="Andika" panose="020B0604020202020204" charset="0"/>
                <a:cs typeface="Andika" panose="020B0604020202020204" charset="0"/>
              </a:rPr>
              <a:t>Check with your Troop before buying equipment!</a:t>
            </a:r>
          </a:p>
        </p:txBody>
      </p:sp>
    </p:spTree>
    <p:extLst>
      <p:ext uri="{BB962C8B-B14F-4D97-AF65-F5344CB8AC3E}">
        <p14:creationId xmlns:p14="http://schemas.microsoft.com/office/powerpoint/2010/main" val="712941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1736" name="Google Shape;1736;p23"/>
          <p:cNvPicPr preferRelativeResize="0"/>
          <p:nvPr/>
        </p:nvPicPr>
        <p:blipFill rotWithShape="1">
          <a:blip r:embed="rId3">
            <a:alphaModFix/>
          </a:blip>
          <a:srcRect l="16626" r="16626"/>
          <a:stretch/>
        </p:blipFill>
        <p:spPr>
          <a:xfrm>
            <a:off x="742950" y="942892"/>
            <a:ext cx="4972200" cy="4972200"/>
          </a:xfrm>
          <a:prstGeom prst="ellipse">
            <a:avLst/>
          </a:prstGeom>
          <a:noFill/>
          <a:ln>
            <a:noFill/>
          </a:ln>
        </p:spPr>
      </p:pic>
      <p:sp>
        <p:nvSpPr>
          <p:cNvPr id="1737" name="Google Shape;1737;p23"/>
          <p:cNvSpPr txBox="1">
            <a:spLocks noGrp="1"/>
          </p:cNvSpPr>
          <p:nvPr>
            <p:ph type="title"/>
          </p:nvPr>
        </p:nvSpPr>
        <p:spPr>
          <a:xfrm>
            <a:off x="6072725" y="339047"/>
            <a:ext cx="5322600" cy="1232899"/>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000" dirty="0"/>
              <a:t>Uniforms</a:t>
            </a:r>
            <a:endParaRPr sz="4000" dirty="0"/>
          </a:p>
        </p:txBody>
      </p:sp>
      <p:sp>
        <p:nvSpPr>
          <p:cNvPr id="1738" name="Google Shape;1738;p23"/>
          <p:cNvSpPr txBox="1">
            <a:spLocks noGrp="1"/>
          </p:cNvSpPr>
          <p:nvPr>
            <p:ph type="body" idx="1"/>
          </p:nvPr>
        </p:nvSpPr>
        <p:spPr>
          <a:xfrm>
            <a:off x="6072725" y="1099335"/>
            <a:ext cx="5906967" cy="1623317"/>
          </a:xfrm>
          <a:prstGeom prst="rect">
            <a:avLst/>
          </a:prstGeom>
        </p:spPr>
        <p:txBody>
          <a:bodyPr spcFirstLastPara="1" wrap="square" lIns="121900" tIns="121900" rIns="121900" bIns="121900" anchor="t" anchorCtr="0">
            <a:noAutofit/>
          </a:bodyPr>
          <a:lstStyle/>
          <a:p>
            <a:pPr marL="0" marR="86360" indent="0" algn="l">
              <a:buNone/>
            </a:pPr>
            <a:r>
              <a:rPr lang="en-US" dirty="0">
                <a:effectLst/>
                <a:latin typeface="Andika" panose="020B0604020202020204" charset="0"/>
                <a:ea typeface="Andika" panose="020B0604020202020204" charset="0"/>
                <a:cs typeface="Andika" panose="020B0604020202020204" charset="0"/>
              </a:rPr>
              <a:t>The BSA has always been a uniformed body. Check with your Troop regarding their specific uniform policy.</a:t>
            </a:r>
          </a:p>
          <a:p>
            <a:pPr marL="0" marR="86360" indent="0" algn="l">
              <a:buNone/>
            </a:pPr>
            <a:endParaRPr lang="en-US" dirty="0">
              <a:effectLst/>
              <a:latin typeface="Andika" panose="020B0604020202020204" charset="0"/>
              <a:ea typeface="Andika" panose="020B0604020202020204" charset="0"/>
              <a:cs typeface="Andika" panose="020B0604020202020204" charset="0"/>
            </a:endParaRPr>
          </a:p>
          <a:p>
            <a:pPr marL="0" marR="86360" indent="0" algn="l">
              <a:buNone/>
            </a:pPr>
            <a:r>
              <a:rPr lang="en-US" b="1" u="sng" dirty="0">
                <a:latin typeface="Andika" panose="020B0604020202020204" charset="0"/>
                <a:ea typeface="Andika" panose="020B0604020202020204" charset="0"/>
                <a:cs typeface="Andika" panose="020B0604020202020204" charset="0"/>
              </a:rPr>
              <a:t>Field Uniform</a:t>
            </a:r>
            <a:r>
              <a:rPr lang="en-US" dirty="0">
                <a:latin typeface="Andika" panose="020B0604020202020204" charset="0"/>
                <a:ea typeface="Andika" panose="020B0604020202020204" charset="0"/>
                <a:cs typeface="Andika" panose="020B0604020202020204" charset="0"/>
              </a:rPr>
              <a:t>:  the khaki (tan) and green Scouts BSA uniform.  All Scouts in the program wear the same uniform with the major differences being the badges each Scout has earned and the Troop specific neckerchief.</a:t>
            </a:r>
          </a:p>
          <a:p>
            <a:pPr marL="0" marR="86360" indent="0" algn="l">
              <a:buNone/>
            </a:pPr>
            <a:endParaRPr lang="en-US" dirty="0">
              <a:latin typeface="Andika" panose="020B0604020202020204" charset="0"/>
              <a:ea typeface="Andika" panose="020B0604020202020204" charset="0"/>
              <a:cs typeface="Andika" panose="020B0604020202020204" charset="0"/>
            </a:endParaRPr>
          </a:p>
          <a:p>
            <a:pPr marL="0" marR="86360" indent="0" algn="l">
              <a:buNone/>
            </a:pPr>
            <a:r>
              <a:rPr lang="en-US" b="1" u="sng" dirty="0">
                <a:latin typeface="Andika" panose="020B0604020202020204" charset="0"/>
                <a:ea typeface="Andika" panose="020B0604020202020204" charset="0"/>
                <a:cs typeface="Andika" panose="020B0604020202020204" charset="0"/>
              </a:rPr>
              <a:t>Activity Uniform</a:t>
            </a:r>
            <a:r>
              <a:rPr lang="en-US" dirty="0">
                <a:latin typeface="Andika" panose="020B0604020202020204" charset="0"/>
                <a:ea typeface="Andika" panose="020B0604020202020204" charset="0"/>
                <a:cs typeface="Andika" panose="020B0604020202020204" charset="0"/>
              </a:rPr>
              <a:t>:  consists of a Troop or other Scout T-Shirt, Scout pants or shorts, Scout socks.  </a:t>
            </a:r>
          </a:p>
          <a:p>
            <a:pPr marL="0" marR="86360" indent="0" algn="l">
              <a:buNone/>
            </a:pPr>
            <a:endParaRPr lang="en-US" dirty="0">
              <a:latin typeface="Andika" panose="020B0604020202020204" charset="0"/>
              <a:ea typeface="Andika" panose="020B0604020202020204" charset="0"/>
              <a:cs typeface="Andika" panose="020B0604020202020204" charset="0"/>
            </a:endParaRPr>
          </a:p>
          <a:p>
            <a:pPr marL="0" marR="86360" indent="0" algn="l">
              <a:buNone/>
            </a:pPr>
            <a:r>
              <a:rPr lang="en-US" b="1" u="sng" dirty="0">
                <a:latin typeface="Andika" panose="020B0604020202020204" charset="0"/>
                <a:ea typeface="Andika" panose="020B0604020202020204" charset="0"/>
                <a:cs typeface="Andika" panose="020B0604020202020204" charset="0"/>
              </a:rPr>
              <a:t>Scout Handbook</a:t>
            </a:r>
            <a:r>
              <a:rPr lang="en-US" dirty="0">
                <a:latin typeface="Andika" panose="020B0604020202020204" charset="0"/>
                <a:ea typeface="Andika" panose="020B0604020202020204" charset="0"/>
                <a:cs typeface="Andika" panose="020B0604020202020204" charset="0"/>
              </a:rPr>
              <a:t>:  This is officially part of the Scouts BSA Uniform and should be brought to each Troop Meeting. </a:t>
            </a:r>
          </a:p>
          <a:p>
            <a:pPr marL="0" marR="86360" indent="0" algn="l">
              <a:buNone/>
            </a:pPr>
            <a:endParaRPr lang="en-US" dirty="0">
              <a:latin typeface="Andika" panose="020B0604020202020204" charset="0"/>
              <a:ea typeface="Andika" panose="020B0604020202020204" charset="0"/>
              <a:cs typeface="Andika" panose="020B0604020202020204" charset="0"/>
            </a:endParaRPr>
          </a:p>
          <a:p>
            <a:pPr marL="0" marR="86360" indent="0" algn="l">
              <a:buNone/>
            </a:pPr>
            <a:endParaRPr dirty="0"/>
          </a:p>
        </p:txBody>
      </p:sp>
    </p:spTree>
    <p:extLst>
      <p:ext uri="{BB962C8B-B14F-4D97-AF65-F5344CB8AC3E}">
        <p14:creationId xmlns:p14="http://schemas.microsoft.com/office/powerpoint/2010/main" val="425930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6"/>
          <p:cNvSpPr txBox="1">
            <a:spLocks noGrp="1"/>
          </p:cNvSpPr>
          <p:nvPr>
            <p:ph type="title"/>
          </p:nvPr>
        </p:nvSpPr>
        <p:spPr>
          <a:xfrm>
            <a:off x="415600" y="593374"/>
            <a:ext cx="5581500" cy="13587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Scouts BSA Introduction</a:t>
            </a:r>
            <a:endParaRPr dirty="0"/>
          </a:p>
        </p:txBody>
      </p:sp>
      <p:sp>
        <p:nvSpPr>
          <p:cNvPr id="1893" name="Google Shape;1893;p26"/>
          <p:cNvSpPr txBox="1">
            <a:spLocks noGrp="1"/>
          </p:cNvSpPr>
          <p:nvPr>
            <p:ph type="body" idx="2"/>
          </p:nvPr>
        </p:nvSpPr>
        <p:spPr>
          <a:xfrm>
            <a:off x="453700" y="2116476"/>
            <a:ext cx="4907400" cy="4082949"/>
          </a:xfrm>
          <a:prstGeom prst="rect">
            <a:avLst/>
          </a:prstGeom>
        </p:spPr>
        <p:txBody>
          <a:bodyPr spcFirstLastPara="1" wrap="square" lIns="121900" tIns="121900" rIns="121900" bIns="121900" anchor="t" anchorCtr="0">
            <a:noAutofit/>
          </a:bodyPr>
          <a:lstStyle/>
          <a:p>
            <a:pPr marL="342900" indent="-342900"/>
            <a:r>
              <a:rPr lang="en-US" dirty="0"/>
              <a:t>Scouts can continue with their Troop until 18 years of age</a:t>
            </a:r>
          </a:p>
          <a:p>
            <a:pPr marL="0" indent="0">
              <a:buNone/>
            </a:pPr>
            <a:endParaRPr lang="en-US" dirty="0"/>
          </a:p>
          <a:p>
            <a:pPr marL="342900" indent="-342900"/>
            <a:r>
              <a:rPr lang="en-US" dirty="0"/>
              <a:t>Troops draw Scouts from multiple locations throughout a geographic area.</a:t>
            </a:r>
          </a:p>
          <a:p>
            <a:pPr marL="342900" indent="-342900"/>
            <a:endParaRPr lang="en-US" dirty="0"/>
          </a:p>
          <a:p>
            <a:pPr marL="342900" indent="-342900"/>
            <a:r>
              <a:rPr lang="en-US" dirty="0"/>
              <a:t>Every Troop is different – find one that works for you and your family</a:t>
            </a:r>
          </a:p>
          <a:p>
            <a:pPr marL="342900" indent="-342900"/>
            <a:endParaRPr lang="en-US" dirty="0"/>
          </a:p>
          <a:p>
            <a:pPr marL="342900" indent="-342900"/>
            <a:r>
              <a:rPr lang="en-US" dirty="0"/>
              <a:t>Scout-led program</a:t>
            </a:r>
          </a:p>
          <a:p>
            <a:pPr marL="342900" indent="-342900"/>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4"/>
          <p:cNvSpPr txBox="1">
            <a:spLocks noGrp="1"/>
          </p:cNvSpPr>
          <p:nvPr>
            <p:ph type="title"/>
          </p:nvPr>
        </p:nvSpPr>
        <p:spPr>
          <a:xfrm>
            <a:off x="5201550" y="493160"/>
            <a:ext cx="6650700" cy="8525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Fundraising</a:t>
            </a:r>
            <a:endParaRPr dirty="0"/>
          </a:p>
        </p:txBody>
      </p:sp>
      <p:sp>
        <p:nvSpPr>
          <p:cNvPr id="1744" name="Google Shape;1744;p24"/>
          <p:cNvSpPr txBox="1">
            <a:spLocks noGrp="1"/>
          </p:cNvSpPr>
          <p:nvPr>
            <p:ph type="body" idx="1"/>
          </p:nvPr>
        </p:nvSpPr>
        <p:spPr>
          <a:xfrm>
            <a:off x="5291191" y="1489752"/>
            <a:ext cx="6560934" cy="4623371"/>
          </a:xfrm>
          <a:prstGeom prst="rect">
            <a:avLst/>
          </a:prstGeom>
        </p:spPr>
        <p:txBody>
          <a:bodyPr spcFirstLastPara="1" wrap="square" lIns="121900" tIns="121900" rIns="121900" bIns="121900" anchor="t" anchorCtr="0">
            <a:noAutofit/>
          </a:bodyPr>
          <a:lstStyle/>
          <a:p>
            <a:pPr marL="0" indent="0">
              <a:lnSpc>
                <a:spcPct val="100000"/>
              </a:lnSpc>
              <a:buNone/>
            </a:pPr>
            <a:r>
              <a:rPr lang="en-US" dirty="0"/>
              <a:t>Fundraising continues in Scouts BSA just like in Cub Scouts.  The funds raised can be used by the Scouts to help offset the costs of trips, camping, etc.  </a:t>
            </a:r>
          </a:p>
          <a:p>
            <a:pPr marL="0" indent="0">
              <a:lnSpc>
                <a:spcPct val="100000"/>
              </a:lnSpc>
              <a:buNone/>
            </a:pPr>
            <a:endParaRPr lang="en-US" dirty="0"/>
          </a:p>
          <a:p>
            <a:pPr marL="342900" indent="-342900">
              <a:lnSpc>
                <a:spcPct val="100000"/>
              </a:lnSpc>
            </a:pPr>
            <a:r>
              <a:rPr lang="en-US" b="1" u="sng" dirty="0"/>
              <a:t>Camp Cards</a:t>
            </a:r>
            <a:r>
              <a:rPr lang="en-US" dirty="0"/>
              <a:t>:  These are $5 discount cards sold in the Spring with one-time or multi-use coupons to local establishments.  </a:t>
            </a:r>
          </a:p>
          <a:p>
            <a:pPr marL="0" indent="0">
              <a:lnSpc>
                <a:spcPct val="100000"/>
              </a:lnSpc>
              <a:buNone/>
            </a:pPr>
            <a:endParaRPr lang="en-US" dirty="0"/>
          </a:p>
          <a:p>
            <a:pPr marL="342900" indent="-342900">
              <a:lnSpc>
                <a:spcPct val="100000"/>
              </a:lnSpc>
            </a:pPr>
            <a:r>
              <a:rPr lang="en-US" b="1" u="sng" dirty="0"/>
              <a:t>Other Fundraising Events</a:t>
            </a:r>
            <a:r>
              <a:rPr lang="en-US" dirty="0"/>
              <a:t>:  Some Troops participate in their own, additional fundraisers outside of the traditional council-wide popcorn and camp card sales.</a:t>
            </a:r>
          </a:p>
        </p:txBody>
      </p:sp>
    </p:spTree>
    <p:extLst>
      <p:ext uri="{BB962C8B-B14F-4D97-AF65-F5344CB8AC3E}">
        <p14:creationId xmlns:p14="http://schemas.microsoft.com/office/powerpoint/2010/main" val="276168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6"/>
          <p:cNvSpPr txBox="1">
            <a:spLocks noGrp="1"/>
          </p:cNvSpPr>
          <p:nvPr>
            <p:ph type="title"/>
          </p:nvPr>
        </p:nvSpPr>
        <p:spPr>
          <a:xfrm>
            <a:off x="415600" y="593374"/>
            <a:ext cx="5581500" cy="135871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Communication</a:t>
            </a:r>
            <a:endParaRPr dirty="0"/>
          </a:p>
        </p:txBody>
      </p:sp>
      <p:sp>
        <p:nvSpPr>
          <p:cNvPr id="1893" name="Google Shape;1893;p26"/>
          <p:cNvSpPr txBox="1">
            <a:spLocks noGrp="1"/>
          </p:cNvSpPr>
          <p:nvPr>
            <p:ph type="body" idx="2"/>
          </p:nvPr>
        </p:nvSpPr>
        <p:spPr>
          <a:xfrm>
            <a:off x="453700" y="1551398"/>
            <a:ext cx="4907400" cy="4648027"/>
          </a:xfrm>
          <a:prstGeom prst="rect">
            <a:avLst/>
          </a:prstGeom>
        </p:spPr>
        <p:txBody>
          <a:bodyPr spcFirstLastPara="1" wrap="square" lIns="121900" tIns="121900" rIns="121900" bIns="121900" anchor="t" anchorCtr="0">
            <a:noAutofit/>
          </a:bodyPr>
          <a:lstStyle/>
          <a:p>
            <a:pPr marL="342900" indent="-342900"/>
            <a:r>
              <a:rPr lang="en-US" dirty="0"/>
              <a:t>Communication is key to knowing what’s going on in the Troop. Generally, it is your Scouts’ responsibility to know what’s going on and what due-dates there are – but we are talking about teenagers.  </a:t>
            </a:r>
          </a:p>
          <a:p>
            <a:pPr marL="342900" indent="-342900"/>
            <a:r>
              <a:rPr lang="en-US" dirty="0"/>
              <a:t>There are numerous ways the various Troops communicate their important information including websites, social media, emails, </a:t>
            </a:r>
            <a:r>
              <a:rPr lang="en-US" dirty="0" err="1"/>
              <a:t>Scoutbook</a:t>
            </a:r>
            <a:r>
              <a:rPr lang="en-US" dirty="0"/>
              <a:t>, flyers, etc.</a:t>
            </a:r>
          </a:p>
          <a:p>
            <a:pPr marL="342900" indent="-342900"/>
            <a:r>
              <a:rPr lang="en-US" dirty="0"/>
              <a:t>Find out how your Troop communicates and get involved!</a:t>
            </a:r>
            <a:endParaRPr dirty="0"/>
          </a:p>
        </p:txBody>
      </p:sp>
    </p:spTree>
    <p:extLst>
      <p:ext uri="{BB962C8B-B14F-4D97-AF65-F5344CB8AC3E}">
        <p14:creationId xmlns:p14="http://schemas.microsoft.com/office/powerpoint/2010/main" val="347311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5" name="Google Shape;1885;p25"/>
          <p:cNvSpPr txBox="1">
            <a:spLocks noGrp="1"/>
          </p:cNvSpPr>
          <p:nvPr>
            <p:ph type="subTitle" idx="1"/>
          </p:nvPr>
        </p:nvSpPr>
        <p:spPr>
          <a:xfrm>
            <a:off x="6141275" y="462338"/>
            <a:ext cx="5478300" cy="904126"/>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b="0" dirty="0">
                <a:latin typeface="Abril Fatface"/>
                <a:ea typeface="Abril Fatface"/>
                <a:cs typeface="Abril Fatface"/>
                <a:sym typeface="Abril Fatface"/>
              </a:rPr>
              <a:t>Order of the Arrow</a:t>
            </a:r>
            <a:endParaRPr b="0" dirty="0">
              <a:latin typeface="Abril Fatface"/>
              <a:ea typeface="Abril Fatface"/>
              <a:cs typeface="Abril Fatface"/>
              <a:sym typeface="Abril Fatface"/>
            </a:endParaRPr>
          </a:p>
        </p:txBody>
      </p:sp>
      <p:sp>
        <p:nvSpPr>
          <p:cNvPr id="1886" name="Google Shape;1886;p25"/>
          <p:cNvSpPr txBox="1">
            <a:spLocks noGrp="1"/>
          </p:cNvSpPr>
          <p:nvPr>
            <p:ph type="body" idx="2"/>
          </p:nvPr>
        </p:nvSpPr>
        <p:spPr>
          <a:xfrm>
            <a:off x="6050726" y="1366463"/>
            <a:ext cx="5469300" cy="4849401"/>
          </a:xfrm>
          <a:prstGeom prst="rect">
            <a:avLst/>
          </a:prstGeom>
        </p:spPr>
        <p:txBody>
          <a:bodyPr spcFirstLastPara="1" wrap="square" lIns="121900" tIns="121900" rIns="121900" bIns="121900" anchor="ctr" anchorCtr="0">
            <a:noAutofit/>
          </a:bodyPr>
          <a:lstStyle/>
          <a:p>
            <a:pPr marL="0" indent="0">
              <a:buNone/>
            </a:pPr>
            <a:r>
              <a:rPr lang="en-US" dirty="0"/>
              <a:t>The Order of the Arrow (OA) is Scouting's national camping honor society. It recognizes Scouts and Scouters (adults) who best exemplify the Scout Oath and Law in their daily lives.  Scouts are elected into the Order by their fellow Troop members.  Membership Requirements include:</a:t>
            </a:r>
          </a:p>
          <a:p>
            <a:pPr marL="0" indent="0">
              <a:buNone/>
            </a:pPr>
            <a:endParaRPr lang="en-US" dirty="0"/>
          </a:p>
          <a:p>
            <a:pPr marL="342900" indent="-342900"/>
            <a:r>
              <a:rPr lang="en-US" dirty="0"/>
              <a:t>Be a registered member of the Boy Scouts of America.</a:t>
            </a:r>
          </a:p>
          <a:p>
            <a:pPr marL="342900" indent="-342900"/>
            <a:r>
              <a:rPr lang="en-US" dirty="0"/>
              <a:t>Have experienced 15 nights of Scout camping while registered with a Troop</a:t>
            </a:r>
          </a:p>
          <a:p>
            <a:pPr marL="342900" indent="-342900"/>
            <a:r>
              <a:rPr lang="en-US" dirty="0"/>
              <a:t>At the time of their election, youth must be under the age of 21, and hold at least the rank of First Class </a:t>
            </a:r>
          </a:p>
        </p:txBody>
      </p:sp>
    </p:spTree>
    <p:extLst>
      <p:ext uri="{BB962C8B-B14F-4D97-AF65-F5344CB8AC3E}">
        <p14:creationId xmlns:p14="http://schemas.microsoft.com/office/powerpoint/2010/main" val="788337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Summary</a:t>
            </a:r>
            <a:endParaRPr dirty="0"/>
          </a:p>
        </p:txBody>
      </p:sp>
      <p:sp>
        <p:nvSpPr>
          <p:cNvPr id="1900" name="Google Shape;1900;p27"/>
          <p:cNvSpPr txBox="1">
            <a:spLocks noGrp="1"/>
          </p:cNvSpPr>
          <p:nvPr>
            <p:ph type="body" idx="2"/>
          </p:nvPr>
        </p:nvSpPr>
        <p:spPr>
          <a:xfrm>
            <a:off x="415599" y="1489753"/>
            <a:ext cx="9067448" cy="4422335"/>
          </a:xfrm>
          <a:prstGeom prst="rect">
            <a:avLst/>
          </a:prstGeom>
        </p:spPr>
        <p:txBody>
          <a:bodyPr spcFirstLastPara="1" wrap="square" lIns="121900" tIns="121900" rIns="121900" bIns="121900" anchor="t" anchorCtr="0">
            <a:noAutofit/>
          </a:bodyPr>
          <a:lstStyle/>
          <a:p>
            <a:pPr marL="0" indent="0">
              <a:buNone/>
            </a:pPr>
            <a:r>
              <a:rPr lang="en-US" dirty="0"/>
              <a:t>Your Scout is about to embark upon the journey of a lifetime.  Remember, the true reward of becoming an Eagle Scout isn’t the fanfare at the finish but the experiences along the way.  </a:t>
            </a:r>
          </a:p>
          <a:p>
            <a:pPr marL="0" indent="0">
              <a:buNone/>
            </a:pPr>
            <a:endParaRPr lang="en-US" dirty="0"/>
          </a:p>
          <a:p>
            <a:pPr marL="0" indent="0">
              <a:buNone/>
            </a:pPr>
            <a:r>
              <a:rPr lang="en-US" dirty="0"/>
              <a:t>Don’t rush a once-in-a-lifetime opportunity.  Take the time necessary for your Scout to learn and comprehend what Scouting is giving you: friendships, leadership, and a path in life.</a:t>
            </a:r>
            <a:endParaRPr dirty="0"/>
          </a:p>
        </p:txBody>
      </p:sp>
    </p:spTree>
    <p:extLst>
      <p:ext uri="{BB962C8B-B14F-4D97-AF65-F5344CB8AC3E}">
        <p14:creationId xmlns:p14="http://schemas.microsoft.com/office/powerpoint/2010/main" val="224702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37"/>
          <p:cNvSpPr txBox="1">
            <a:spLocks noGrp="1"/>
          </p:cNvSpPr>
          <p:nvPr>
            <p:ph type="title"/>
          </p:nvPr>
        </p:nvSpPr>
        <p:spPr>
          <a:xfrm>
            <a:off x="644200" y="1660175"/>
            <a:ext cx="55815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dirty="0"/>
              <a:t>Want More Information?</a:t>
            </a:r>
            <a:endParaRPr dirty="0"/>
          </a:p>
        </p:txBody>
      </p:sp>
      <p:grpSp>
        <p:nvGrpSpPr>
          <p:cNvPr id="2209" name="Google Shape;2209;p37"/>
          <p:cNvGrpSpPr/>
          <p:nvPr/>
        </p:nvGrpSpPr>
        <p:grpSpPr>
          <a:xfrm>
            <a:off x="6679206" y="1476296"/>
            <a:ext cx="4670652" cy="3905411"/>
            <a:chOff x="1295330" y="1868507"/>
            <a:chExt cx="4365503" cy="3647530"/>
          </a:xfrm>
        </p:grpSpPr>
        <p:grpSp>
          <p:nvGrpSpPr>
            <p:cNvPr id="2210" name="Google Shape;2210;p37"/>
            <p:cNvGrpSpPr/>
            <p:nvPr/>
          </p:nvGrpSpPr>
          <p:grpSpPr>
            <a:xfrm>
              <a:off x="1295330" y="1868507"/>
              <a:ext cx="4365503" cy="3647530"/>
              <a:chOff x="6679223" y="1947864"/>
              <a:chExt cx="3956410" cy="3325308"/>
            </a:xfrm>
          </p:grpSpPr>
          <p:grpSp>
            <p:nvGrpSpPr>
              <p:cNvPr id="2211" name="Google Shape;2211;p37"/>
              <p:cNvGrpSpPr/>
              <p:nvPr/>
            </p:nvGrpSpPr>
            <p:grpSpPr>
              <a:xfrm>
                <a:off x="7996402" y="4725653"/>
                <a:ext cx="1328920" cy="547519"/>
                <a:chOff x="7059929" y="5060917"/>
                <a:chExt cx="1328920" cy="547519"/>
              </a:xfrm>
            </p:grpSpPr>
            <p:sp>
              <p:nvSpPr>
                <p:cNvPr id="2212" name="Google Shape;2212;p37"/>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213" name="Google Shape;2213;p37"/>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214" name="Google Shape;2214;p37"/>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nvGrpSpPr>
              <p:cNvPr id="2215" name="Google Shape;2215;p37"/>
              <p:cNvGrpSpPr/>
              <p:nvPr/>
            </p:nvGrpSpPr>
            <p:grpSpPr>
              <a:xfrm>
                <a:off x="6679223" y="1947864"/>
                <a:ext cx="3956410" cy="2777787"/>
                <a:chOff x="5742750" y="2283128"/>
                <a:chExt cx="3956410" cy="2777787"/>
              </a:xfrm>
            </p:grpSpPr>
            <p:sp>
              <p:nvSpPr>
                <p:cNvPr id="2216" name="Google Shape;2216;p37"/>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dirty="0">
                    <a:solidFill>
                      <a:srgbClr val="FFFFFF"/>
                    </a:solidFill>
                    <a:latin typeface="Calibri"/>
                    <a:ea typeface="Calibri"/>
                    <a:cs typeface="Calibri"/>
                    <a:sym typeface="Calibri"/>
                  </a:endParaRPr>
                </a:p>
              </p:txBody>
            </p:sp>
            <p:sp>
              <p:nvSpPr>
                <p:cNvPr id="2217" name="Google Shape;2217;p37"/>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sp>
          <p:nvSpPr>
            <p:cNvPr id="2218" name="Google Shape;2218;p37"/>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sp>
        <p:nvSpPr>
          <p:cNvPr id="2219" name="Google Shape;2219;p37"/>
          <p:cNvSpPr txBox="1">
            <a:spLocks noGrp="1"/>
          </p:cNvSpPr>
          <p:nvPr>
            <p:ph type="body" idx="1"/>
          </p:nvPr>
        </p:nvSpPr>
        <p:spPr>
          <a:xfrm>
            <a:off x="644050" y="3246634"/>
            <a:ext cx="5581500" cy="2537716"/>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US" dirty="0"/>
              <a:t>For information about the Atlanta Area Council, visit </a:t>
            </a:r>
            <a:r>
              <a:rPr lang="en-US" dirty="0">
                <a:hlinkClick r:id="rId3"/>
              </a:rPr>
              <a:t>www.atlantabsa.org</a:t>
            </a:r>
            <a:endParaRPr lang="en-US" dirty="0"/>
          </a:p>
          <a:p>
            <a:pPr marL="0" lvl="0" indent="0" algn="r" rtl="0">
              <a:spcBef>
                <a:spcPts val="0"/>
              </a:spcBef>
              <a:spcAft>
                <a:spcPts val="2100"/>
              </a:spcAft>
              <a:buNone/>
            </a:pPr>
            <a:r>
              <a:rPr lang="en-US" dirty="0"/>
              <a:t>For information about the Silver Comet District, visit </a:t>
            </a:r>
            <a:r>
              <a:rPr lang="en-US" dirty="0">
                <a:hlinkClick r:id="rId4"/>
              </a:rPr>
              <a:t>www.silvercometdistrictbsa.org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5" name="Google Shape;1885;p25"/>
          <p:cNvSpPr txBox="1">
            <a:spLocks noGrp="1"/>
          </p:cNvSpPr>
          <p:nvPr>
            <p:ph type="subTitle" idx="1"/>
          </p:nvPr>
        </p:nvSpPr>
        <p:spPr>
          <a:xfrm>
            <a:off x="6141275" y="462337"/>
            <a:ext cx="5478300" cy="1479479"/>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b="0" dirty="0">
                <a:latin typeface="Abril Fatface"/>
                <a:ea typeface="Abril Fatface"/>
                <a:cs typeface="Abril Fatface"/>
                <a:sym typeface="Abril Fatface"/>
              </a:rPr>
              <a:t>Organization &amp; Structure</a:t>
            </a:r>
            <a:endParaRPr b="0" dirty="0">
              <a:latin typeface="Abril Fatface"/>
              <a:ea typeface="Abril Fatface"/>
              <a:cs typeface="Abril Fatface"/>
              <a:sym typeface="Abril Fatface"/>
            </a:endParaRPr>
          </a:p>
        </p:txBody>
      </p:sp>
      <p:sp>
        <p:nvSpPr>
          <p:cNvPr id="1886" name="Google Shape;1886;p25"/>
          <p:cNvSpPr txBox="1">
            <a:spLocks noGrp="1"/>
          </p:cNvSpPr>
          <p:nvPr>
            <p:ph type="body" idx="2"/>
          </p:nvPr>
        </p:nvSpPr>
        <p:spPr>
          <a:xfrm>
            <a:off x="6050726" y="2034282"/>
            <a:ext cx="5469300" cy="4181583"/>
          </a:xfrm>
          <a:prstGeom prst="rect">
            <a:avLst/>
          </a:prstGeom>
        </p:spPr>
        <p:txBody>
          <a:bodyPr spcFirstLastPara="1" wrap="square" lIns="121900" tIns="121900" rIns="121900" bIns="121900" anchor="ctr" anchorCtr="0">
            <a:noAutofit/>
          </a:bodyPr>
          <a:lstStyle/>
          <a:p>
            <a:pPr marL="342900" indent="-342900"/>
            <a:r>
              <a:rPr lang="en-US" b="1" u="sng" dirty="0"/>
              <a:t>Patrol:</a:t>
            </a:r>
            <a:r>
              <a:rPr lang="en-US" dirty="0">
                <a:effectLst>
                  <a:outerShdw blurRad="38100" dist="38100" dir="2700000" algn="tl">
                    <a:srgbClr val="000000">
                      <a:alpha val="43137"/>
                    </a:srgbClr>
                  </a:outerShdw>
                </a:effectLst>
              </a:rPr>
              <a:t>  </a:t>
            </a:r>
            <a:r>
              <a:rPr lang="en-US" dirty="0"/>
              <a:t>a small team of eight or so Scouts, grouped together by rank or experience level, age, or common interests.   Scouts learn skills together, take on leadership responsibilities, and develop friendships that will last over a lifetime. </a:t>
            </a:r>
          </a:p>
          <a:p>
            <a:pPr marL="342900" indent="-342900" algn="r"/>
            <a:endParaRPr lang="en-US" sz="1800" dirty="0">
              <a:latin typeface="Calibri" panose="020F0502020204030204" pitchFamily="34" charset="0"/>
            </a:endParaRPr>
          </a:p>
          <a:p>
            <a:pPr marL="342900" indent="-342900"/>
            <a:r>
              <a:rPr lang="en-US" b="1" u="sng" dirty="0"/>
              <a:t>Patrol Leader:</a:t>
            </a:r>
            <a:r>
              <a:rPr lang="en-US" dirty="0"/>
              <a:t>  Each Patrol is led by a Patrol Leader.  A Patrol Leader helps plan, organize, and conduct Patrol meeting activities. Patrol Leaders are led by the Senior Patrol Leader.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Senior Patrol Leader</a:t>
            </a:r>
            <a:endParaRPr dirty="0"/>
          </a:p>
        </p:txBody>
      </p:sp>
      <p:sp>
        <p:nvSpPr>
          <p:cNvPr id="1900" name="Google Shape;1900;p27"/>
          <p:cNvSpPr txBox="1">
            <a:spLocks noGrp="1"/>
          </p:cNvSpPr>
          <p:nvPr>
            <p:ph type="body" idx="2"/>
          </p:nvPr>
        </p:nvSpPr>
        <p:spPr>
          <a:xfrm>
            <a:off x="415599" y="1489753"/>
            <a:ext cx="6961245" cy="4422335"/>
          </a:xfrm>
          <a:prstGeom prst="rect">
            <a:avLst/>
          </a:prstGeom>
        </p:spPr>
        <p:txBody>
          <a:bodyPr spcFirstLastPara="1" wrap="square" lIns="121900" tIns="121900" rIns="121900" bIns="121900" anchor="t" anchorCtr="0">
            <a:noAutofit/>
          </a:bodyPr>
          <a:lstStyle/>
          <a:p>
            <a:pPr marL="342900" indent="-342900"/>
            <a:r>
              <a:rPr lang="en-US" dirty="0"/>
              <a:t>All Patrol Leaders report to a single Senior Patrol Leader in the Troop. The Senior Patrol Leader is the leader of the Troop. </a:t>
            </a:r>
          </a:p>
          <a:p>
            <a:pPr marL="342900" indent="-342900"/>
            <a:endParaRPr lang="en-US" dirty="0"/>
          </a:p>
          <a:p>
            <a:pPr marL="342900" indent="-342900"/>
            <a:r>
              <a:rPr lang="en-US" dirty="0"/>
              <a:t>This position is held by an elected Scout.  With guidance from the Scoutmaster, they take charge of Troop meetings and of all Troop activities. They preside over the Patrol Leaders’ Council.</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9"/>
          <p:cNvSpPr txBox="1">
            <a:spLocks noGrp="1"/>
          </p:cNvSpPr>
          <p:nvPr>
            <p:ph type="title"/>
          </p:nvPr>
        </p:nvSpPr>
        <p:spPr>
          <a:xfrm>
            <a:off x="4301425" y="288575"/>
            <a:ext cx="74748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Additional Youth </a:t>
            </a:r>
            <a:br>
              <a:rPr lang="en" dirty="0"/>
            </a:br>
            <a:r>
              <a:rPr lang="en" dirty="0"/>
              <a:t>Leadership Positions</a:t>
            </a:r>
            <a:endParaRPr dirty="0"/>
          </a:p>
        </p:txBody>
      </p:sp>
      <p:sp>
        <p:nvSpPr>
          <p:cNvPr id="1917" name="Google Shape;1917;p29"/>
          <p:cNvSpPr txBox="1">
            <a:spLocks noGrp="1"/>
          </p:cNvSpPr>
          <p:nvPr>
            <p:ph type="body" idx="6"/>
          </p:nvPr>
        </p:nvSpPr>
        <p:spPr>
          <a:xfrm>
            <a:off x="5208600" y="2126751"/>
            <a:ext cx="3205935" cy="4109661"/>
          </a:xfrm>
          <a:prstGeom prst="rect">
            <a:avLst/>
          </a:prstGeom>
        </p:spPr>
        <p:txBody>
          <a:bodyPr spcFirstLastPara="1" wrap="square" lIns="121900" tIns="121900" rIns="121900" bIns="121900" anchor="t" anchorCtr="0">
            <a:noAutofit/>
          </a:bodyPr>
          <a:lstStyle/>
          <a:p>
            <a:pPr marL="285750" indent="-285750"/>
            <a:r>
              <a:rPr lang="en-US" sz="1900" b="1" u="sng" dirty="0">
                <a:latin typeface="Andika" panose="020B0604020202020204" charset="0"/>
                <a:ea typeface="Andika" panose="020B0604020202020204" charset="0"/>
                <a:cs typeface="Andika" panose="020B0604020202020204" charset="0"/>
              </a:rPr>
              <a:t>Scribe</a:t>
            </a:r>
            <a:r>
              <a:rPr lang="en-US" sz="1900" dirty="0">
                <a:latin typeface="Andika" panose="020B0604020202020204" charset="0"/>
                <a:ea typeface="Andika" panose="020B0604020202020204" charset="0"/>
                <a:cs typeface="Andika" panose="020B0604020202020204" charset="0"/>
              </a:rPr>
              <a:t>:</a:t>
            </a:r>
            <a:r>
              <a:rPr lang="en-US" sz="1900" dirty="0">
                <a:effectLst/>
                <a:latin typeface="Andika" panose="020B0604020202020204" charset="0"/>
                <a:ea typeface="Andika" panose="020B0604020202020204" charset="0"/>
                <a:cs typeface="Andika" panose="020B0604020202020204" charset="0"/>
              </a:rPr>
              <a:t> keeps Troop records</a:t>
            </a:r>
            <a:endParaRPr lang="en-US" sz="1900" dirty="0">
              <a:latin typeface="Andika" panose="020B0604020202020204" charset="0"/>
              <a:ea typeface="Andika" panose="020B0604020202020204" charset="0"/>
              <a:cs typeface="Andika" panose="020B0604020202020204" charset="0"/>
            </a:endParaRPr>
          </a:p>
          <a:p>
            <a:pPr marL="0" indent="0">
              <a:buNone/>
            </a:pPr>
            <a:endParaRPr lang="en-US" sz="1900" dirty="0">
              <a:latin typeface="Andika" panose="020B0604020202020204" charset="0"/>
              <a:ea typeface="Andika" panose="020B0604020202020204" charset="0"/>
              <a:cs typeface="Andika" panose="020B0604020202020204" charset="0"/>
            </a:endParaRPr>
          </a:p>
          <a:p>
            <a:pPr marL="285750" indent="-285750"/>
            <a:r>
              <a:rPr lang="en-US" sz="1900" b="1" u="sng" dirty="0">
                <a:latin typeface="Andika" panose="020B0604020202020204" charset="0"/>
                <a:ea typeface="Andika" panose="020B0604020202020204" charset="0"/>
                <a:cs typeface="Andika" panose="020B0604020202020204" charset="0"/>
              </a:rPr>
              <a:t>Librarian</a:t>
            </a:r>
            <a:r>
              <a:rPr lang="en-US" sz="1900" dirty="0">
                <a:latin typeface="Andika" panose="020B0604020202020204" charset="0"/>
                <a:ea typeface="Andika" panose="020B0604020202020204" charset="0"/>
                <a:cs typeface="Andika" panose="020B0604020202020204" charset="0"/>
              </a:rPr>
              <a:t>:  </a:t>
            </a:r>
            <a:r>
              <a:rPr lang="en-US" sz="1900" dirty="0">
                <a:effectLst/>
                <a:latin typeface="Andika" panose="020B0604020202020204" charset="0"/>
                <a:ea typeface="Andika" panose="020B0604020202020204" charset="0"/>
                <a:cs typeface="Andika" panose="020B0604020202020204" charset="0"/>
              </a:rPr>
              <a:t>oversees the care and use of Troop printed materials</a:t>
            </a:r>
            <a:endParaRPr lang="en-US" sz="1900" dirty="0">
              <a:latin typeface="Andika" panose="020B0604020202020204" charset="0"/>
              <a:ea typeface="Andika" panose="020B0604020202020204" charset="0"/>
              <a:cs typeface="Andika" panose="020B0604020202020204" charset="0"/>
            </a:endParaRPr>
          </a:p>
          <a:p>
            <a:pPr marL="0" indent="0">
              <a:buNone/>
            </a:pPr>
            <a:endParaRPr lang="en-US" sz="1900" dirty="0">
              <a:latin typeface="Andika" panose="020B0604020202020204" charset="0"/>
              <a:ea typeface="Andika" panose="020B0604020202020204" charset="0"/>
              <a:cs typeface="Andika" panose="020B0604020202020204" charset="0"/>
            </a:endParaRPr>
          </a:p>
          <a:p>
            <a:pPr marL="285750" indent="-285750"/>
            <a:r>
              <a:rPr lang="en-US" sz="1900" b="1" u="sng" dirty="0">
                <a:latin typeface="Andika" panose="020B0604020202020204" charset="0"/>
                <a:ea typeface="Andika" panose="020B0604020202020204" charset="0"/>
                <a:cs typeface="Andika" panose="020B0604020202020204" charset="0"/>
              </a:rPr>
              <a:t>Historian</a:t>
            </a:r>
            <a:r>
              <a:rPr lang="en-US" sz="1900" dirty="0">
                <a:latin typeface="Andika" panose="020B0604020202020204" charset="0"/>
                <a:ea typeface="Andika" panose="020B0604020202020204" charset="0"/>
                <a:cs typeface="Andika" panose="020B0604020202020204" charset="0"/>
              </a:rPr>
              <a:t>:  </a:t>
            </a:r>
            <a:r>
              <a:rPr lang="en-US" sz="1900" dirty="0">
                <a:effectLst/>
                <a:latin typeface="Andika" panose="020B0604020202020204" charset="0"/>
                <a:ea typeface="Andika" panose="020B0604020202020204" charset="0"/>
                <a:cs typeface="Andika" panose="020B0604020202020204" charset="0"/>
              </a:rPr>
              <a:t>collects, assembles, and preserves Troop news, mementos, photos, etc.</a:t>
            </a:r>
            <a:endParaRPr lang="en-US" sz="1900" dirty="0">
              <a:latin typeface="Andika" panose="020B0604020202020204" charset="0"/>
              <a:ea typeface="Andika" panose="020B0604020202020204" charset="0"/>
              <a:cs typeface="Andika" panose="020B0604020202020204" charset="0"/>
            </a:endParaRPr>
          </a:p>
          <a:p>
            <a:pPr marL="0" lvl="0" indent="0" algn="l" rtl="0">
              <a:spcBef>
                <a:spcPts val="2100"/>
              </a:spcBef>
              <a:spcAft>
                <a:spcPts val="2100"/>
              </a:spcAft>
              <a:buNone/>
            </a:pPr>
            <a:endParaRPr dirty="0"/>
          </a:p>
        </p:txBody>
      </p:sp>
      <p:sp>
        <p:nvSpPr>
          <p:cNvPr id="21" name="Google Shape;1917;p29">
            <a:extLst>
              <a:ext uri="{FF2B5EF4-FFF2-40B4-BE49-F238E27FC236}">
                <a16:creationId xmlns:a16="http://schemas.microsoft.com/office/drawing/2014/main" id="{E879BAC5-78B0-4D67-BE97-E0B6B6B48885}"/>
              </a:ext>
            </a:extLst>
          </p:cNvPr>
          <p:cNvSpPr txBox="1">
            <a:spLocks/>
          </p:cNvSpPr>
          <p:nvPr/>
        </p:nvSpPr>
        <p:spPr>
          <a:xfrm>
            <a:off x="8299404" y="2126750"/>
            <a:ext cx="3205935" cy="410966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1pPr>
            <a:lvl2pPr marL="914400" marR="0" lvl="1"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2pPr>
            <a:lvl3pPr marL="1371600" marR="0" lvl="2"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3pPr>
            <a:lvl4pPr marL="1828800" marR="0" lvl="3"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4pPr>
            <a:lvl5pPr marL="2286000" marR="0" lvl="4"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5pPr>
            <a:lvl6pPr marL="2743200" marR="0" lvl="5"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6pPr>
            <a:lvl7pPr marL="3200400" marR="0" lvl="6"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7pPr>
            <a:lvl8pPr marL="3657600" marR="0" lvl="7" indent="-317500" algn="l" rtl="0">
              <a:lnSpc>
                <a:spcPct val="115000"/>
              </a:lnSpc>
              <a:spcBef>
                <a:spcPts val="2100"/>
              </a:spcBef>
              <a:spcAft>
                <a:spcPts val="0"/>
              </a:spcAft>
              <a:buClr>
                <a:schemeClr val="dk1"/>
              </a:buClr>
              <a:buSzPts val="1400"/>
              <a:buFont typeface="Andika"/>
              <a:buChar char="○"/>
              <a:defRPr sz="1400" b="0" i="0" u="none" strike="noStrike" cap="none">
                <a:solidFill>
                  <a:schemeClr val="dk1"/>
                </a:solidFill>
                <a:latin typeface="Andika"/>
                <a:ea typeface="Andika"/>
                <a:cs typeface="Andika"/>
                <a:sym typeface="Andika"/>
              </a:defRPr>
            </a:lvl8pPr>
            <a:lvl9pPr marL="4114800" marR="0" lvl="8" indent="-317500" algn="l" rtl="0">
              <a:lnSpc>
                <a:spcPct val="115000"/>
              </a:lnSpc>
              <a:spcBef>
                <a:spcPts val="2100"/>
              </a:spcBef>
              <a:spcAft>
                <a:spcPts val="2100"/>
              </a:spcAft>
              <a:buClr>
                <a:schemeClr val="dk1"/>
              </a:buClr>
              <a:buSzPts val="1400"/>
              <a:buFont typeface="Andika"/>
              <a:buChar char="■"/>
              <a:defRPr sz="1400" b="0" i="0" u="none" strike="noStrike" cap="none">
                <a:solidFill>
                  <a:schemeClr val="dk1"/>
                </a:solidFill>
                <a:latin typeface="Andika"/>
                <a:ea typeface="Andika"/>
                <a:cs typeface="Andika"/>
                <a:sym typeface="Andika"/>
              </a:defRPr>
            </a:lvl9pPr>
          </a:lstStyle>
          <a:p>
            <a:pPr marL="285750" indent="-285750"/>
            <a:r>
              <a:rPr lang="en-US" sz="1900" b="1" u="sng" dirty="0">
                <a:latin typeface="Andika" panose="020B0604020202020204" charset="0"/>
                <a:ea typeface="Andika" panose="020B0604020202020204" charset="0"/>
                <a:cs typeface="Andika" panose="020B0604020202020204" charset="0"/>
              </a:rPr>
              <a:t>Den Chief</a:t>
            </a:r>
            <a:r>
              <a:rPr lang="en-US" sz="1900" dirty="0">
                <a:latin typeface="Andika" panose="020B0604020202020204" charset="0"/>
                <a:ea typeface="Andika" panose="020B0604020202020204" charset="0"/>
                <a:cs typeface="Andika" panose="020B0604020202020204" charset="0"/>
              </a:rPr>
              <a:t>: assists a a Cub Scout Den Leader</a:t>
            </a:r>
          </a:p>
          <a:p>
            <a:pPr marL="285750" indent="-285750"/>
            <a:endParaRPr lang="en-US" sz="1800" b="1" u="sng" dirty="0">
              <a:latin typeface="Calibri" panose="020F0502020204030204" pitchFamily="34" charset="0"/>
              <a:ea typeface="Andika" panose="020B0604020202020204" charset="0"/>
              <a:cs typeface="Andika" panose="020B0604020202020204" charset="0"/>
            </a:endParaRPr>
          </a:p>
          <a:p>
            <a:pPr marL="285750" indent="-285750"/>
            <a:r>
              <a:rPr lang="en-US" sz="1900" b="1" u="sng" dirty="0">
                <a:latin typeface="Andika" panose="020B0604020202020204" charset="0"/>
                <a:ea typeface="Andika" panose="020B0604020202020204" charset="0"/>
                <a:cs typeface="Andika" panose="020B0604020202020204" charset="0"/>
              </a:rPr>
              <a:t>Webmaster</a:t>
            </a:r>
            <a:r>
              <a:rPr lang="en-US" sz="1900" dirty="0">
                <a:latin typeface="Andika" panose="020B0604020202020204" charset="0"/>
                <a:ea typeface="Andika" panose="020B0604020202020204" charset="0"/>
                <a:cs typeface="Andika" panose="020B0604020202020204" charset="0"/>
              </a:rPr>
              <a:t>: maintains the Troop’s website</a:t>
            </a:r>
          </a:p>
          <a:p>
            <a:pPr marL="0" indent="0">
              <a:buNone/>
            </a:pPr>
            <a:endParaRPr lang="en-US" sz="1900" dirty="0">
              <a:latin typeface="Andika" panose="020B0604020202020204" charset="0"/>
              <a:ea typeface="Andika" panose="020B0604020202020204" charset="0"/>
              <a:cs typeface="Andika" panose="020B0604020202020204" charset="0"/>
            </a:endParaRPr>
          </a:p>
          <a:p>
            <a:pPr marL="0" indent="0">
              <a:buNone/>
            </a:pPr>
            <a:endParaRPr lang="en-US" sz="1900" dirty="0">
              <a:latin typeface="Andika" panose="020B0604020202020204" charset="0"/>
              <a:ea typeface="Andika" panose="020B0604020202020204" charset="0"/>
              <a:cs typeface="Andika" panose="020B0604020202020204" charset="0"/>
            </a:endParaRPr>
          </a:p>
          <a:p>
            <a:pPr marL="285750" indent="-285750"/>
            <a:r>
              <a:rPr lang="en-US" sz="1900" b="1" u="sng" dirty="0">
                <a:latin typeface="Andika" panose="020B0604020202020204" charset="0"/>
                <a:ea typeface="Andika" panose="020B0604020202020204" charset="0"/>
                <a:cs typeface="Andika" panose="020B0604020202020204" charset="0"/>
              </a:rPr>
              <a:t>Quartermaster</a:t>
            </a:r>
            <a:r>
              <a:rPr lang="en-US" sz="1900" dirty="0">
                <a:latin typeface="Andika" panose="020B0604020202020204" charset="0"/>
                <a:ea typeface="Andika" panose="020B0604020202020204" charset="0"/>
                <a:cs typeface="Andika" panose="020B0604020202020204" charset="0"/>
              </a:rPr>
              <a:t>:  serve as the Troop’s supply boss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31"/>
          <p:cNvSpPr txBox="1">
            <a:spLocks noGrp="1"/>
          </p:cNvSpPr>
          <p:nvPr>
            <p:ph type="title"/>
          </p:nvPr>
        </p:nvSpPr>
        <p:spPr>
          <a:xfrm>
            <a:off x="411275" y="349322"/>
            <a:ext cx="4458300" cy="1643866"/>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4800" dirty="0"/>
              <a:t>Patrol Leaders Council</a:t>
            </a:r>
            <a:endParaRPr sz="4800" dirty="0"/>
          </a:p>
        </p:txBody>
      </p:sp>
      <p:sp>
        <p:nvSpPr>
          <p:cNvPr id="1931" name="Google Shape;1931;p31"/>
          <p:cNvSpPr txBox="1">
            <a:spLocks noGrp="1"/>
          </p:cNvSpPr>
          <p:nvPr>
            <p:ph type="subTitle" idx="1"/>
          </p:nvPr>
        </p:nvSpPr>
        <p:spPr>
          <a:xfrm>
            <a:off x="411275" y="1993188"/>
            <a:ext cx="4230623" cy="4515491"/>
          </a:xfrm>
          <a:prstGeom prst="rect">
            <a:avLst/>
          </a:prstGeom>
        </p:spPr>
        <p:txBody>
          <a:bodyPr spcFirstLastPara="1" wrap="square" lIns="121900" tIns="121900" rIns="121900" bIns="121900" anchor="t" anchorCtr="0">
            <a:noAutofit/>
          </a:bodyPr>
          <a:lstStyle/>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Formed by all Scouts with leadership positions within the Troop</a:t>
            </a:r>
          </a:p>
          <a:p>
            <a:pPr marL="0" lvl="0" indent="0">
              <a:buSzPts val="1400"/>
            </a:pPr>
            <a:endParaRPr lang="en-US" sz="1900"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The PLC meets regularly to plan the upcoming Troop meetings and outings</a:t>
            </a:r>
          </a:p>
          <a:p>
            <a:pPr marL="0" lvl="0" indent="0">
              <a:buSzPts val="1400"/>
            </a:pPr>
            <a:endParaRPr lang="en-US" sz="1900" dirty="0">
              <a:latin typeface="Andika" panose="020B0604020202020204" charset="0"/>
              <a:ea typeface="Andika" panose="020B0604020202020204" charset="0"/>
              <a:cs typeface="Andika" panose="020B0604020202020204" charset="0"/>
            </a:endParaRPr>
          </a:p>
          <a:p>
            <a:pPr marL="285750" lvl="0" indent="-285750">
              <a:buSzPts val="1400"/>
              <a:buFont typeface="Andika"/>
              <a:buChar char="●"/>
            </a:pPr>
            <a:r>
              <a:rPr lang="en-US" sz="1900" dirty="0">
                <a:latin typeface="Andika" panose="020B0604020202020204" charset="0"/>
                <a:ea typeface="Andika" panose="020B0604020202020204" charset="0"/>
                <a:cs typeface="Andika" panose="020B0604020202020204" charset="0"/>
              </a:rPr>
              <a:t>The Scoutmaster of the Troop and additional adult leaders are present to offer guidance</a:t>
            </a:r>
            <a:endParaRPr sz="1900" dirty="0">
              <a:latin typeface="Andika" panose="020B0604020202020204" charset="0"/>
              <a:ea typeface="Andika" panose="020B0604020202020204" charset="0"/>
              <a:cs typeface="Andika" panose="020B0604020202020204" charset="0"/>
            </a:endParaRPr>
          </a:p>
        </p:txBody>
      </p:sp>
      <p:pic>
        <p:nvPicPr>
          <p:cNvPr id="1932" name="Google Shape;1932;p31"/>
          <p:cNvPicPr preferRelativeResize="0"/>
          <p:nvPr/>
        </p:nvPicPr>
        <p:blipFill rotWithShape="1">
          <a:blip r:embed="rId3">
            <a:alphaModFix/>
          </a:blip>
          <a:srcRect l="6350" t="5516" r="11809" b="5516"/>
          <a:stretch/>
        </p:blipFill>
        <p:spPr>
          <a:xfrm flipH="1">
            <a:off x="4706150" y="693900"/>
            <a:ext cx="6522600" cy="5319900"/>
          </a:xfrm>
          <a:prstGeom prst="ellipse">
            <a:avLst/>
          </a:prstGeom>
          <a:noFill/>
          <a:ln>
            <a:noFill/>
          </a:ln>
        </p:spPr>
      </p:pic>
      <p:sp>
        <p:nvSpPr>
          <p:cNvPr id="1933" name="Google Shape;1933;p31"/>
          <p:cNvSpPr/>
          <p:nvPr/>
        </p:nvSpPr>
        <p:spPr>
          <a:xfrm>
            <a:off x="4641898" y="6939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31"/>
          <p:cNvSpPr/>
          <p:nvPr/>
        </p:nvSpPr>
        <p:spPr>
          <a:xfrm>
            <a:off x="9052248" y="5019012"/>
            <a:ext cx="2575560" cy="694070"/>
          </a:xfrm>
          <a:custGeom>
            <a:avLst/>
            <a:gdLst/>
            <a:ahLst/>
            <a:cxnLst/>
            <a:rect l="l" t="t" r="r" b="b"/>
            <a:pathLst>
              <a:path w="2575560" h="694070" extrusionOk="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33"/>
          <p:cNvSpPr txBox="1">
            <a:spLocks noGrp="1"/>
          </p:cNvSpPr>
          <p:nvPr>
            <p:ph type="title" idx="2"/>
          </p:nvPr>
        </p:nvSpPr>
        <p:spPr>
          <a:xfrm>
            <a:off x="5270350" y="440975"/>
            <a:ext cx="6505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Adult Participation in Scouts BSA</a:t>
            </a:r>
            <a:endParaRPr dirty="0"/>
          </a:p>
        </p:txBody>
      </p:sp>
      <p:sp>
        <p:nvSpPr>
          <p:cNvPr id="1946" name="Google Shape;1946;p33"/>
          <p:cNvSpPr txBox="1">
            <a:spLocks noGrp="1"/>
          </p:cNvSpPr>
          <p:nvPr>
            <p:ph type="body" idx="6"/>
          </p:nvPr>
        </p:nvSpPr>
        <p:spPr>
          <a:xfrm>
            <a:off x="5363110" y="1832499"/>
            <a:ext cx="6253115" cy="4753235"/>
          </a:xfrm>
          <a:prstGeom prst="rect">
            <a:avLst/>
          </a:prstGeom>
        </p:spPr>
        <p:txBody>
          <a:bodyPr spcFirstLastPara="1" wrap="square" lIns="121900" tIns="121900" rIns="121900" bIns="121900" anchor="b" anchorCtr="0">
            <a:noAutofit/>
          </a:bodyPr>
          <a:lstStyle/>
          <a:p>
            <a:pPr marL="0" lvl="0" indent="0">
              <a:lnSpc>
                <a:spcPct val="115000"/>
              </a:lnSpc>
              <a:buNone/>
            </a:pPr>
            <a:r>
              <a:rPr lang="en-US" sz="1900" dirty="0">
                <a:latin typeface="Andika" panose="020B0604020202020204" charset="0"/>
                <a:ea typeface="Andika" panose="020B0604020202020204" charset="0"/>
                <a:cs typeface="Andika" panose="020B0604020202020204" charset="0"/>
              </a:rPr>
              <a:t>There are numerous ways for adults to be involved in the Troop for adults.  </a:t>
            </a:r>
          </a:p>
          <a:p>
            <a:pPr marL="0" lvl="0" indent="0">
              <a:lnSpc>
                <a:spcPct val="115000"/>
              </a:lnSpc>
              <a:buNone/>
            </a:pPr>
            <a:endParaRPr lang="en-US" sz="1900" dirty="0">
              <a:latin typeface="Andika" panose="020B0604020202020204" charset="0"/>
              <a:ea typeface="Andika" panose="020B0604020202020204" charset="0"/>
              <a:cs typeface="Andika" panose="020B0604020202020204" charset="0"/>
            </a:endParaRP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Scoutmaster (SM)</a:t>
            </a: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Assistant Scoutmasters (ASM’s) </a:t>
            </a:r>
          </a:p>
          <a:p>
            <a:pPr marL="342900" indent="-342900">
              <a:lnSpc>
                <a:spcPct val="115000"/>
              </a:lnSpc>
            </a:pPr>
            <a:r>
              <a:rPr lang="en-US" sz="1900" dirty="0">
                <a:latin typeface="Andika" panose="020B0604020202020204" charset="0"/>
                <a:ea typeface="Andika" panose="020B0604020202020204" charset="0"/>
                <a:cs typeface="Andika" panose="020B0604020202020204" charset="0"/>
              </a:rPr>
              <a:t>Committee Members:</a:t>
            </a:r>
          </a:p>
          <a:p>
            <a:pPr marL="800100" lvl="1" indent="-342900">
              <a:lnSpc>
                <a:spcPct val="115000"/>
              </a:lnSpc>
            </a:pPr>
            <a:r>
              <a:rPr lang="en-US" sz="1900" dirty="0">
                <a:latin typeface="Andika" panose="020B0604020202020204" charset="0"/>
                <a:ea typeface="Andika" panose="020B0604020202020204" charset="0"/>
                <a:cs typeface="Andika" panose="020B0604020202020204" charset="0"/>
              </a:rPr>
              <a:t>Committee Chair</a:t>
            </a:r>
          </a:p>
          <a:p>
            <a:pPr marL="800100" lvl="1" indent="-342900">
              <a:lnSpc>
                <a:spcPct val="115000"/>
              </a:lnSpc>
            </a:pPr>
            <a:r>
              <a:rPr lang="en-US" sz="1900" dirty="0">
                <a:latin typeface="Andika" panose="020B0604020202020204" charset="0"/>
                <a:ea typeface="Andika" panose="020B0604020202020204" charset="0"/>
                <a:cs typeface="Andika" panose="020B0604020202020204" charset="0"/>
              </a:rPr>
              <a:t>Treasurer</a:t>
            </a:r>
          </a:p>
          <a:p>
            <a:pPr marL="800100" lvl="1" indent="-342900">
              <a:lnSpc>
                <a:spcPct val="115000"/>
              </a:lnSpc>
            </a:pPr>
            <a:r>
              <a:rPr lang="en-US" sz="1900" dirty="0">
                <a:latin typeface="Andika" panose="020B0604020202020204" charset="0"/>
                <a:ea typeface="Andika" panose="020B0604020202020204" charset="0"/>
                <a:cs typeface="Andika" panose="020B0604020202020204" charset="0"/>
              </a:rPr>
              <a:t>Advancement Chair</a:t>
            </a:r>
          </a:p>
          <a:p>
            <a:pPr marL="0" indent="0">
              <a:lnSpc>
                <a:spcPct val="115000"/>
              </a:lnSpc>
              <a:buNone/>
            </a:pPr>
            <a:endParaRPr lang="en-US" sz="1900" dirty="0">
              <a:latin typeface="Andika" panose="020B0604020202020204" charset="0"/>
              <a:ea typeface="Andika" panose="020B0604020202020204" charset="0"/>
              <a:cs typeface="Andika" panose="020B0604020202020204" charset="0"/>
            </a:endParaRPr>
          </a:p>
          <a:p>
            <a:pPr marL="0" indent="0">
              <a:lnSpc>
                <a:spcPct val="115000"/>
              </a:lnSpc>
              <a:buNone/>
            </a:pPr>
            <a:r>
              <a:rPr lang="en-US" sz="1900" dirty="0">
                <a:latin typeface="Andika" panose="020B0604020202020204" charset="0"/>
                <a:ea typeface="Andika" panose="020B0604020202020204" charset="0"/>
                <a:cs typeface="Andika" panose="020B0604020202020204" charset="0"/>
              </a:rPr>
              <a:t>There are also numerous non-registered ways to assist the Troop as well as your Scout, which we’ll cover later.</a:t>
            </a:r>
            <a:endParaRPr sz="1900" dirty="0">
              <a:latin typeface="Andika" panose="020B0604020202020204" charset="0"/>
              <a:ea typeface="Andika" panose="020B0604020202020204" charset="0"/>
              <a:cs typeface="Andika"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5" name="Google Shape;1955;p34"/>
          <p:cNvSpPr txBox="1">
            <a:spLocks noGrp="1"/>
          </p:cNvSpPr>
          <p:nvPr>
            <p:ph type="title"/>
          </p:nvPr>
        </p:nvSpPr>
        <p:spPr>
          <a:xfrm>
            <a:off x="415600" y="4409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Troop Meetings</a:t>
            </a:r>
            <a:endParaRPr dirty="0"/>
          </a:p>
        </p:txBody>
      </p:sp>
      <p:sp>
        <p:nvSpPr>
          <p:cNvPr id="1956" name="Google Shape;1956;p34"/>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dirty="0"/>
              <a:t>Opening Ceremony</a:t>
            </a:r>
            <a:endParaRPr dirty="0"/>
          </a:p>
        </p:txBody>
      </p:sp>
      <p:sp>
        <p:nvSpPr>
          <p:cNvPr id="1957" name="Google Shape;1957;p34"/>
          <p:cNvSpPr txBox="1">
            <a:spLocks noGrp="1"/>
          </p:cNvSpPr>
          <p:nvPr>
            <p:ph type="body" idx="8"/>
          </p:nvPr>
        </p:nvSpPr>
        <p:spPr>
          <a:xfrm>
            <a:off x="8441412" y="485845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Scoutmasters Minute, closing comments</a:t>
            </a:r>
            <a:endParaRPr dirty="0"/>
          </a:p>
        </p:txBody>
      </p:sp>
      <p:sp>
        <p:nvSpPr>
          <p:cNvPr id="1958" name="Google Shape;1958;p34"/>
          <p:cNvSpPr txBox="1">
            <a:spLocks noGrp="1"/>
          </p:cNvSpPr>
          <p:nvPr>
            <p:ph type="subTitle" idx="2"/>
          </p:nvPr>
        </p:nvSpPr>
        <p:spPr>
          <a:xfrm>
            <a:off x="415600" y="3105925"/>
            <a:ext cx="3250500" cy="6069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dirty="0"/>
              <a:t>Announcements</a:t>
            </a:r>
            <a:endParaRPr dirty="0"/>
          </a:p>
        </p:txBody>
      </p:sp>
      <p:sp>
        <p:nvSpPr>
          <p:cNvPr id="1959" name="Google Shape;1959;p34"/>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dirty="0"/>
              <a:t>Flags, Scout Oath, Scout Law</a:t>
            </a:r>
            <a:endParaRPr dirty="0"/>
          </a:p>
          <a:p>
            <a:pPr marL="0" lvl="0" indent="0" algn="r" rtl="0">
              <a:spcBef>
                <a:spcPts val="2100"/>
              </a:spcBef>
              <a:spcAft>
                <a:spcPts val="2100"/>
              </a:spcAft>
              <a:buNone/>
            </a:pPr>
            <a:endParaRPr dirty="0"/>
          </a:p>
        </p:txBody>
      </p:sp>
      <p:sp>
        <p:nvSpPr>
          <p:cNvPr id="1960" name="Google Shape;1960;p34"/>
          <p:cNvSpPr txBox="1">
            <a:spLocks noGrp="1"/>
          </p:cNvSpPr>
          <p:nvPr>
            <p:ph type="subTitle" idx="3"/>
          </p:nvPr>
        </p:nvSpPr>
        <p:spPr>
          <a:xfrm>
            <a:off x="415600" y="4441630"/>
            <a:ext cx="3250500" cy="47185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dirty="0"/>
              <a:t>Patrol Time</a:t>
            </a:r>
            <a:endParaRPr dirty="0"/>
          </a:p>
        </p:txBody>
      </p:sp>
      <p:sp>
        <p:nvSpPr>
          <p:cNvPr id="1961" name="Google Shape;1961;p34"/>
          <p:cNvSpPr txBox="1">
            <a:spLocks noGrp="1"/>
          </p:cNvSpPr>
          <p:nvPr>
            <p:ph type="body" idx="15"/>
          </p:nvPr>
        </p:nvSpPr>
        <p:spPr>
          <a:xfrm>
            <a:off x="415600" y="3504200"/>
            <a:ext cx="3250500" cy="8340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dirty="0"/>
              <a:t>Upcoming outings, service projects, etc.</a:t>
            </a:r>
            <a:endParaRPr dirty="0"/>
          </a:p>
        </p:txBody>
      </p:sp>
      <p:sp>
        <p:nvSpPr>
          <p:cNvPr id="1962" name="Google Shape;1962;p34"/>
          <p:cNvSpPr txBox="1">
            <a:spLocks noGrp="1"/>
          </p:cNvSpPr>
          <p:nvPr>
            <p:ph type="subTitle" idx="4"/>
          </p:nvPr>
        </p:nvSpPr>
        <p:spPr>
          <a:xfrm>
            <a:off x="8441412" y="17064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Instruction</a:t>
            </a:r>
            <a:endParaRPr dirty="0"/>
          </a:p>
        </p:txBody>
      </p:sp>
      <p:sp>
        <p:nvSpPr>
          <p:cNvPr id="1963" name="Google Shape;1963;p34"/>
          <p:cNvSpPr txBox="1">
            <a:spLocks noGrp="1"/>
          </p:cNvSpPr>
          <p:nvPr>
            <p:ph type="subTitle" idx="5"/>
          </p:nvPr>
        </p:nvSpPr>
        <p:spPr>
          <a:xfrm>
            <a:off x="8441412" y="3105925"/>
            <a:ext cx="3250500" cy="58805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Games / Social</a:t>
            </a:r>
            <a:endParaRPr dirty="0"/>
          </a:p>
        </p:txBody>
      </p:sp>
      <p:sp>
        <p:nvSpPr>
          <p:cNvPr id="1964" name="Google Shape;1964;p34"/>
          <p:cNvSpPr txBox="1">
            <a:spLocks noGrp="1"/>
          </p:cNvSpPr>
          <p:nvPr>
            <p:ph type="subTitle" idx="6"/>
          </p:nvPr>
        </p:nvSpPr>
        <p:spPr>
          <a:xfrm>
            <a:off x="8441412" y="444163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Closing</a:t>
            </a:r>
            <a:endParaRPr dirty="0"/>
          </a:p>
        </p:txBody>
      </p:sp>
      <p:sp>
        <p:nvSpPr>
          <p:cNvPr id="1965" name="Google Shape;1965;p34"/>
          <p:cNvSpPr txBox="1">
            <a:spLocks noGrp="1"/>
          </p:cNvSpPr>
          <p:nvPr>
            <p:ph type="body" idx="7"/>
          </p:nvPr>
        </p:nvSpPr>
        <p:spPr>
          <a:xfrm>
            <a:off x="8441412" y="211525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Period of instruction or into to a Merit Badge</a:t>
            </a:r>
            <a:endParaRPr dirty="0"/>
          </a:p>
        </p:txBody>
      </p:sp>
      <p:sp>
        <p:nvSpPr>
          <p:cNvPr id="1966" name="Google Shape;1966;p34"/>
          <p:cNvSpPr txBox="1">
            <a:spLocks noGrp="1"/>
          </p:cNvSpPr>
          <p:nvPr>
            <p:ph type="body" idx="9"/>
          </p:nvPr>
        </p:nvSpPr>
        <p:spPr>
          <a:xfrm>
            <a:off x="8441412" y="3504200"/>
            <a:ext cx="3250500" cy="58805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dirty="0"/>
              <a:t>Organized games, social time</a:t>
            </a:r>
            <a:endParaRPr dirty="0"/>
          </a:p>
          <a:p>
            <a:pPr marL="0" lvl="0" indent="0" algn="l" rtl="0">
              <a:spcBef>
                <a:spcPts val="2100"/>
              </a:spcBef>
              <a:spcAft>
                <a:spcPts val="2100"/>
              </a:spcAft>
              <a:buNone/>
            </a:pPr>
            <a:endParaRPr dirty="0"/>
          </a:p>
        </p:txBody>
      </p:sp>
      <p:sp>
        <p:nvSpPr>
          <p:cNvPr id="1967" name="Google Shape;1967;p34"/>
          <p:cNvSpPr txBox="1">
            <a:spLocks noGrp="1"/>
          </p:cNvSpPr>
          <p:nvPr>
            <p:ph type="body" idx="14"/>
          </p:nvPr>
        </p:nvSpPr>
        <p:spPr>
          <a:xfrm>
            <a:off x="415600" y="4858450"/>
            <a:ext cx="3250500" cy="69895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US" dirty="0"/>
              <a:t>The Troop breaks down into patrols</a:t>
            </a:r>
            <a:endParaRPr dirty="0"/>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CC0000"/>
      </a:accent1>
      <a:accent2>
        <a:srgbClr val="E69138"/>
      </a:accent2>
      <a:accent3>
        <a:srgbClr val="F1C232"/>
      </a:accent3>
      <a:accent4>
        <a:srgbClr val="6AA84F"/>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2407</Words>
  <Application>Microsoft Office PowerPoint</Application>
  <PresentationFormat>Widescreen</PresentationFormat>
  <Paragraphs>236</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Griffy</vt:lpstr>
      <vt:lpstr>Arial</vt:lpstr>
      <vt:lpstr>Andika</vt:lpstr>
      <vt:lpstr>Barlow Condensed</vt:lpstr>
      <vt:lpstr>Calibri</vt:lpstr>
      <vt:lpstr>Aldrich</vt:lpstr>
      <vt:lpstr>Abril Fatface</vt:lpstr>
      <vt:lpstr>SlidesMania</vt:lpstr>
      <vt:lpstr>AOL to  Scout FAQ  for Parents</vt:lpstr>
      <vt:lpstr>Cub Scout Program Review</vt:lpstr>
      <vt:lpstr>Scouts BSA Introduction</vt:lpstr>
      <vt:lpstr>PowerPoint Presentation</vt:lpstr>
      <vt:lpstr>Senior Patrol Leader</vt:lpstr>
      <vt:lpstr>Additional Youth  Leadership Positions</vt:lpstr>
      <vt:lpstr>Patrol Leaders Council</vt:lpstr>
      <vt:lpstr>Adult Participation in Scouts BSA</vt:lpstr>
      <vt:lpstr>Troop Meetings</vt:lpstr>
      <vt:lpstr>Court of Honor</vt:lpstr>
      <vt:lpstr>Advancement</vt:lpstr>
      <vt:lpstr>Rank Advancement</vt:lpstr>
      <vt:lpstr>Rank Advancement</vt:lpstr>
      <vt:lpstr>PowerPoint Presentation</vt:lpstr>
      <vt:lpstr>Eagle Scout Rank</vt:lpstr>
      <vt:lpstr>Scoutmaster’s Conference</vt:lpstr>
      <vt:lpstr>Board of Review</vt:lpstr>
      <vt:lpstr>Merit Badges</vt:lpstr>
      <vt:lpstr>Merit Badge Process</vt:lpstr>
      <vt:lpstr>Eagle Required  Merit Badges</vt:lpstr>
      <vt:lpstr>Health Forms</vt:lpstr>
      <vt:lpstr>Adult Volunteers</vt:lpstr>
      <vt:lpstr>PowerPoint Presentation</vt:lpstr>
      <vt:lpstr>Outdoor Program</vt:lpstr>
      <vt:lpstr>National Outdoor Opportunities</vt:lpstr>
      <vt:lpstr>National High Adventure</vt:lpstr>
      <vt:lpstr>Summer Camp</vt:lpstr>
      <vt:lpstr>Recommended Personal Gear</vt:lpstr>
      <vt:lpstr>Uniforms</vt:lpstr>
      <vt:lpstr>Fundraising</vt:lpstr>
      <vt:lpstr>Communication</vt:lpstr>
      <vt:lpstr>PowerPoint Presentation</vt:lpstr>
      <vt:lpstr>Summary</vt:lpstr>
      <vt:lpstr>Want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Webelos to  Scout FAQ  for Parents</dc:title>
  <dc:creator>Sharla Stewart</dc:creator>
  <cp:lastModifiedBy>Sharla Stewart</cp:lastModifiedBy>
  <cp:revision>27</cp:revision>
  <dcterms:modified xsi:type="dcterms:W3CDTF">2024-03-01T11:36:56Z</dcterms:modified>
</cp:coreProperties>
</file>